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4"/>
  </p:notesMasterIdLst>
  <p:handoutMasterIdLst>
    <p:handoutMasterId r:id="rId15"/>
  </p:handoutMasterIdLst>
  <p:sldIdLst>
    <p:sldId id="273" r:id="rId2"/>
    <p:sldId id="258" r:id="rId3"/>
    <p:sldId id="259" r:id="rId4"/>
    <p:sldId id="261" r:id="rId5"/>
    <p:sldId id="268" r:id="rId6"/>
    <p:sldId id="262" r:id="rId7"/>
    <p:sldId id="274" r:id="rId8"/>
    <p:sldId id="275" r:id="rId9"/>
    <p:sldId id="276" r:id="rId10"/>
    <p:sldId id="277" r:id="rId11"/>
    <p:sldId id="279" r:id="rId12"/>
    <p:sldId id="280" r:id="rId13"/>
  </p:sldIdLst>
  <p:sldSz cx="9144000" cy="6858000" type="screen4x3"/>
  <p:notesSz cx="7099300" cy="10229850"/>
  <p:defaultTextStyle>
    <a:defPPr>
      <a:defRPr lang="da-DK"/>
    </a:defPPr>
    <a:lvl1pPr algn="l" rtl="0" fontAlgn="base">
      <a:spcBef>
        <a:spcPct val="0"/>
      </a:spcBef>
      <a:spcAft>
        <a:spcPct val="0"/>
      </a:spcAft>
      <a:defRPr sz="2000" kern="1200">
        <a:solidFill>
          <a:schemeClr val="bg1"/>
        </a:solidFill>
        <a:latin typeface="Verdana" pitchFamily="34" charset="0"/>
        <a:ea typeface="+mn-ea"/>
        <a:cs typeface="+mn-cs"/>
      </a:defRPr>
    </a:lvl1pPr>
    <a:lvl2pPr marL="457200" algn="l" rtl="0" fontAlgn="base">
      <a:spcBef>
        <a:spcPct val="0"/>
      </a:spcBef>
      <a:spcAft>
        <a:spcPct val="0"/>
      </a:spcAft>
      <a:defRPr sz="2000" kern="1200">
        <a:solidFill>
          <a:schemeClr val="bg1"/>
        </a:solidFill>
        <a:latin typeface="Verdana" pitchFamily="34" charset="0"/>
        <a:ea typeface="+mn-ea"/>
        <a:cs typeface="+mn-cs"/>
      </a:defRPr>
    </a:lvl2pPr>
    <a:lvl3pPr marL="914400" algn="l" rtl="0" fontAlgn="base">
      <a:spcBef>
        <a:spcPct val="0"/>
      </a:spcBef>
      <a:spcAft>
        <a:spcPct val="0"/>
      </a:spcAft>
      <a:defRPr sz="2000" kern="1200">
        <a:solidFill>
          <a:schemeClr val="bg1"/>
        </a:solidFill>
        <a:latin typeface="Verdana" pitchFamily="34" charset="0"/>
        <a:ea typeface="+mn-ea"/>
        <a:cs typeface="+mn-cs"/>
      </a:defRPr>
    </a:lvl3pPr>
    <a:lvl4pPr marL="1371600" algn="l" rtl="0" fontAlgn="base">
      <a:spcBef>
        <a:spcPct val="0"/>
      </a:spcBef>
      <a:spcAft>
        <a:spcPct val="0"/>
      </a:spcAft>
      <a:defRPr sz="2000" kern="1200">
        <a:solidFill>
          <a:schemeClr val="bg1"/>
        </a:solidFill>
        <a:latin typeface="Verdana" pitchFamily="34" charset="0"/>
        <a:ea typeface="+mn-ea"/>
        <a:cs typeface="+mn-cs"/>
      </a:defRPr>
    </a:lvl4pPr>
    <a:lvl5pPr marL="1828800" algn="l" rtl="0" fontAlgn="base">
      <a:spcBef>
        <a:spcPct val="0"/>
      </a:spcBef>
      <a:spcAft>
        <a:spcPct val="0"/>
      </a:spcAft>
      <a:defRPr sz="2000" kern="1200">
        <a:solidFill>
          <a:schemeClr val="bg1"/>
        </a:solidFill>
        <a:latin typeface="Verdana" pitchFamily="34" charset="0"/>
        <a:ea typeface="+mn-ea"/>
        <a:cs typeface="+mn-cs"/>
      </a:defRPr>
    </a:lvl5pPr>
    <a:lvl6pPr marL="2286000" algn="l" defTabSz="914400" rtl="0" eaLnBrk="1" latinLnBrk="0" hangingPunct="1">
      <a:defRPr sz="2000" kern="1200">
        <a:solidFill>
          <a:schemeClr val="bg1"/>
        </a:solidFill>
        <a:latin typeface="Verdana" pitchFamily="34" charset="0"/>
        <a:ea typeface="+mn-ea"/>
        <a:cs typeface="+mn-cs"/>
      </a:defRPr>
    </a:lvl6pPr>
    <a:lvl7pPr marL="2743200" algn="l" defTabSz="914400" rtl="0" eaLnBrk="1" latinLnBrk="0" hangingPunct="1">
      <a:defRPr sz="2000" kern="1200">
        <a:solidFill>
          <a:schemeClr val="bg1"/>
        </a:solidFill>
        <a:latin typeface="Verdana" pitchFamily="34" charset="0"/>
        <a:ea typeface="+mn-ea"/>
        <a:cs typeface="+mn-cs"/>
      </a:defRPr>
    </a:lvl7pPr>
    <a:lvl8pPr marL="3200400" algn="l" defTabSz="914400" rtl="0" eaLnBrk="1" latinLnBrk="0" hangingPunct="1">
      <a:defRPr sz="2000" kern="1200">
        <a:solidFill>
          <a:schemeClr val="bg1"/>
        </a:solidFill>
        <a:latin typeface="Verdana" pitchFamily="34" charset="0"/>
        <a:ea typeface="+mn-ea"/>
        <a:cs typeface="+mn-cs"/>
      </a:defRPr>
    </a:lvl8pPr>
    <a:lvl9pPr marL="3657600" algn="l" defTabSz="914400" rtl="0" eaLnBrk="1" latinLnBrk="0" hangingPunct="1">
      <a:defRPr sz="2000" kern="1200">
        <a:solidFill>
          <a:schemeClr val="bg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33"/>
    <a:srgbClr val="004966"/>
    <a:srgbClr val="C0D4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25" autoAdjust="0"/>
    <p:restoredTop sz="94257" autoAdjust="0"/>
  </p:normalViewPr>
  <p:slideViewPr>
    <p:cSldViewPr>
      <p:cViewPr varScale="1">
        <p:scale>
          <a:sx n="82" d="100"/>
          <a:sy n="82" d="100"/>
        </p:scale>
        <p:origin x="-90" y="-18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47"/>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20" tIns="49510" rIns="99020" bIns="49510" numCol="1" anchor="t" anchorCtr="0" compatLnSpc="1">
            <a:prstTxWarp prst="textNoShape">
              <a:avLst/>
            </a:prstTxWarp>
          </a:bodyPr>
          <a:lstStyle>
            <a:lvl1pPr defTabSz="990600">
              <a:defRPr sz="1300">
                <a:solidFill>
                  <a:schemeClr val="tx1"/>
                </a:solidFill>
                <a:latin typeface="Arial" charset="0"/>
              </a:defRPr>
            </a:lvl1pPr>
          </a:lstStyle>
          <a:p>
            <a:endParaRPr lang="en-US"/>
          </a:p>
        </p:txBody>
      </p:sp>
      <p:sp>
        <p:nvSpPr>
          <p:cNvPr id="30723"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9020" tIns="49510" rIns="99020" bIns="49510" numCol="1" anchor="t" anchorCtr="0" compatLnSpc="1">
            <a:prstTxWarp prst="textNoShape">
              <a:avLst/>
            </a:prstTxWarp>
          </a:bodyPr>
          <a:lstStyle>
            <a:lvl1pPr algn="r" defTabSz="990600">
              <a:defRPr sz="1300">
                <a:solidFill>
                  <a:schemeClr val="tx1"/>
                </a:solidFill>
                <a:latin typeface="Arial" charset="0"/>
              </a:defRPr>
            </a:lvl1pPr>
          </a:lstStyle>
          <a:p>
            <a:endParaRPr lang="en-US"/>
          </a:p>
        </p:txBody>
      </p:sp>
      <p:sp>
        <p:nvSpPr>
          <p:cNvPr id="30724" name="Rectangle 4"/>
          <p:cNvSpPr>
            <a:spLocks noGrp="1" noChangeArrowheads="1"/>
          </p:cNvSpPr>
          <p:nvPr>
            <p:ph type="ftr" sz="quarter" idx="2"/>
          </p:nvPr>
        </p:nvSpPr>
        <p:spPr bwMode="auto">
          <a:xfrm>
            <a:off x="0" y="9717088"/>
            <a:ext cx="3076575" cy="511175"/>
          </a:xfrm>
          <a:prstGeom prst="rect">
            <a:avLst/>
          </a:prstGeom>
          <a:noFill/>
          <a:ln w="9525">
            <a:noFill/>
            <a:miter lim="800000"/>
            <a:headEnd/>
            <a:tailEnd/>
          </a:ln>
          <a:effectLst/>
        </p:spPr>
        <p:txBody>
          <a:bodyPr vert="horz" wrap="square" lIns="99020" tIns="49510" rIns="99020" bIns="49510" numCol="1" anchor="b" anchorCtr="0" compatLnSpc="1">
            <a:prstTxWarp prst="textNoShape">
              <a:avLst/>
            </a:prstTxWarp>
          </a:bodyPr>
          <a:lstStyle>
            <a:lvl1pPr defTabSz="990600">
              <a:defRPr sz="1300">
                <a:solidFill>
                  <a:schemeClr val="tx1"/>
                </a:solidFill>
                <a:latin typeface="Arial" charset="0"/>
              </a:defRPr>
            </a:lvl1pPr>
          </a:lstStyle>
          <a:p>
            <a:endParaRPr lang="en-US"/>
          </a:p>
        </p:txBody>
      </p:sp>
      <p:sp>
        <p:nvSpPr>
          <p:cNvPr id="30725" name="Rectangle 5"/>
          <p:cNvSpPr>
            <a:spLocks noGrp="1" noChangeArrowheads="1"/>
          </p:cNvSpPr>
          <p:nvPr>
            <p:ph type="sldNum" sz="quarter" idx="3"/>
          </p:nvPr>
        </p:nvSpPr>
        <p:spPr bwMode="auto">
          <a:xfrm>
            <a:off x="4021138" y="9717088"/>
            <a:ext cx="3076575" cy="511175"/>
          </a:xfrm>
          <a:prstGeom prst="rect">
            <a:avLst/>
          </a:prstGeom>
          <a:noFill/>
          <a:ln w="9525">
            <a:noFill/>
            <a:miter lim="800000"/>
            <a:headEnd/>
            <a:tailEnd/>
          </a:ln>
          <a:effectLst/>
        </p:spPr>
        <p:txBody>
          <a:bodyPr vert="horz" wrap="square" lIns="99020" tIns="49510" rIns="99020" bIns="49510" numCol="1" anchor="b" anchorCtr="0" compatLnSpc="1">
            <a:prstTxWarp prst="textNoShape">
              <a:avLst/>
            </a:prstTxWarp>
          </a:bodyPr>
          <a:lstStyle>
            <a:lvl1pPr algn="r" defTabSz="990600">
              <a:defRPr sz="1300">
                <a:solidFill>
                  <a:schemeClr val="tx1"/>
                </a:solidFill>
                <a:latin typeface="Arial" charset="0"/>
              </a:defRPr>
            </a:lvl1pPr>
          </a:lstStyle>
          <a:p>
            <a:fld id="{98457E48-A83A-4435-A9A7-4BC85AEFD4C8}" type="slidenum">
              <a:rPr lang="en-US"/>
              <a:pPr/>
              <a:t>‹#›</a:t>
            </a:fld>
            <a:endParaRPr lang="en-US"/>
          </a:p>
        </p:txBody>
      </p:sp>
    </p:spTree>
    <p:extLst>
      <p:ext uri="{BB962C8B-B14F-4D97-AF65-F5344CB8AC3E}">
        <p14:creationId xmlns:p14="http://schemas.microsoft.com/office/powerpoint/2010/main" val="11870874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20" tIns="49510" rIns="99020" bIns="49510" numCol="1" anchor="t" anchorCtr="0" compatLnSpc="1">
            <a:prstTxWarp prst="textNoShape">
              <a:avLst/>
            </a:prstTxWarp>
          </a:bodyPr>
          <a:lstStyle>
            <a:lvl1pPr defTabSz="990600">
              <a:defRPr sz="1300">
                <a:solidFill>
                  <a:schemeClr val="tx1"/>
                </a:solidFill>
                <a:latin typeface="Arial" charset="0"/>
              </a:defRPr>
            </a:lvl1pPr>
          </a:lstStyle>
          <a:p>
            <a:endParaRPr lang="en-US"/>
          </a:p>
        </p:txBody>
      </p:sp>
      <p:sp>
        <p:nvSpPr>
          <p:cNvPr id="29699"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20" tIns="49510" rIns="99020" bIns="49510" numCol="1" anchor="t" anchorCtr="0" compatLnSpc="1">
            <a:prstTxWarp prst="textNoShape">
              <a:avLst/>
            </a:prstTxWarp>
          </a:bodyPr>
          <a:lstStyle>
            <a:lvl1pPr algn="r" defTabSz="990600">
              <a:defRPr sz="1300">
                <a:solidFill>
                  <a:schemeClr val="tx1"/>
                </a:solidFill>
                <a:latin typeface="Arial" charset="0"/>
              </a:defRPr>
            </a:lvl1pPr>
          </a:lstStyle>
          <a:p>
            <a:endParaRPr lang="en-US"/>
          </a:p>
        </p:txBody>
      </p:sp>
      <p:sp>
        <p:nvSpPr>
          <p:cNvPr id="29700" name="Rectangle 4"/>
          <p:cNvSpPr>
            <a:spLocks noGrp="1" noRot="1" noChangeAspect="1" noChangeArrowheads="1" noTextEdit="1"/>
          </p:cNvSpPr>
          <p:nvPr>
            <p:ph type="sldImg" idx="2"/>
          </p:nvPr>
        </p:nvSpPr>
        <p:spPr bwMode="auto">
          <a:xfrm>
            <a:off x="990600" y="766763"/>
            <a:ext cx="5118100" cy="3836987"/>
          </a:xfrm>
          <a:prstGeom prst="rect">
            <a:avLst/>
          </a:prstGeom>
          <a:noFill/>
          <a:ln w="9525">
            <a:solidFill>
              <a:srgbClr val="000000"/>
            </a:solidFill>
            <a:miter lim="800000"/>
            <a:headEnd/>
            <a:tailEnd/>
          </a:ln>
          <a:effectLst/>
        </p:spPr>
      </p:sp>
      <p:sp>
        <p:nvSpPr>
          <p:cNvPr id="29701" name="Rectangle 5"/>
          <p:cNvSpPr>
            <a:spLocks noGrp="1" noChangeArrowheads="1"/>
          </p:cNvSpPr>
          <p:nvPr>
            <p:ph type="body" sz="quarter" idx="3"/>
          </p:nvPr>
        </p:nvSpPr>
        <p:spPr bwMode="auto">
          <a:xfrm>
            <a:off x="709613" y="4859338"/>
            <a:ext cx="5680075" cy="4603750"/>
          </a:xfrm>
          <a:prstGeom prst="rect">
            <a:avLst/>
          </a:prstGeom>
          <a:noFill/>
          <a:ln w="9525">
            <a:noFill/>
            <a:miter lim="800000"/>
            <a:headEnd/>
            <a:tailEnd/>
          </a:ln>
          <a:effectLst/>
        </p:spPr>
        <p:txBody>
          <a:bodyPr vert="horz" wrap="square" lIns="99020" tIns="49510" rIns="99020" bIns="4951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2" name="Rectangle 6"/>
          <p:cNvSpPr>
            <a:spLocks noGrp="1" noChangeArrowheads="1"/>
          </p:cNvSpPr>
          <p:nvPr>
            <p:ph type="ftr" sz="quarter" idx="4"/>
          </p:nvPr>
        </p:nvSpPr>
        <p:spPr bwMode="auto">
          <a:xfrm>
            <a:off x="0" y="9717088"/>
            <a:ext cx="3076575" cy="511175"/>
          </a:xfrm>
          <a:prstGeom prst="rect">
            <a:avLst/>
          </a:prstGeom>
          <a:noFill/>
          <a:ln w="9525">
            <a:noFill/>
            <a:miter lim="800000"/>
            <a:headEnd/>
            <a:tailEnd/>
          </a:ln>
          <a:effectLst/>
        </p:spPr>
        <p:txBody>
          <a:bodyPr vert="horz" wrap="square" lIns="99020" tIns="49510" rIns="99020" bIns="49510" numCol="1" anchor="b" anchorCtr="0" compatLnSpc="1">
            <a:prstTxWarp prst="textNoShape">
              <a:avLst/>
            </a:prstTxWarp>
          </a:bodyPr>
          <a:lstStyle>
            <a:lvl1pPr defTabSz="990600">
              <a:defRPr sz="1300">
                <a:solidFill>
                  <a:schemeClr val="tx1"/>
                </a:solidFill>
                <a:latin typeface="Arial" charset="0"/>
              </a:defRPr>
            </a:lvl1pPr>
          </a:lstStyle>
          <a:p>
            <a:endParaRPr lang="en-US"/>
          </a:p>
        </p:txBody>
      </p:sp>
      <p:sp>
        <p:nvSpPr>
          <p:cNvPr id="29703" name="Rectangle 7"/>
          <p:cNvSpPr>
            <a:spLocks noGrp="1" noChangeArrowheads="1"/>
          </p:cNvSpPr>
          <p:nvPr>
            <p:ph type="sldNum" sz="quarter" idx="5"/>
          </p:nvPr>
        </p:nvSpPr>
        <p:spPr bwMode="auto">
          <a:xfrm>
            <a:off x="4021138" y="9717088"/>
            <a:ext cx="3076575" cy="511175"/>
          </a:xfrm>
          <a:prstGeom prst="rect">
            <a:avLst/>
          </a:prstGeom>
          <a:noFill/>
          <a:ln w="9525">
            <a:noFill/>
            <a:miter lim="800000"/>
            <a:headEnd/>
            <a:tailEnd/>
          </a:ln>
          <a:effectLst/>
        </p:spPr>
        <p:txBody>
          <a:bodyPr vert="horz" wrap="square" lIns="99020" tIns="49510" rIns="99020" bIns="49510" numCol="1" anchor="b" anchorCtr="0" compatLnSpc="1">
            <a:prstTxWarp prst="textNoShape">
              <a:avLst/>
            </a:prstTxWarp>
          </a:bodyPr>
          <a:lstStyle>
            <a:lvl1pPr algn="r" defTabSz="990600">
              <a:defRPr sz="1300">
                <a:solidFill>
                  <a:schemeClr val="tx1"/>
                </a:solidFill>
                <a:latin typeface="Arial" charset="0"/>
              </a:defRPr>
            </a:lvl1pPr>
          </a:lstStyle>
          <a:p>
            <a:fld id="{39CBB7BC-4E47-4DAF-8EB5-86AFD7B0664C}" type="slidenum">
              <a:rPr lang="en-US"/>
              <a:pPr/>
              <a:t>‹#›</a:t>
            </a:fld>
            <a:endParaRPr lang="en-US"/>
          </a:p>
        </p:txBody>
      </p:sp>
    </p:spTree>
    <p:extLst>
      <p:ext uri="{BB962C8B-B14F-4D97-AF65-F5344CB8AC3E}">
        <p14:creationId xmlns:p14="http://schemas.microsoft.com/office/powerpoint/2010/main" val="269376142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78810" y="400447"/>
            <a:ext cx="8586383"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solidFill>
            <a:srgbClr val="FFFFFF">
              <a:alpha val="0"/>
            </a:srgbClr>
          </a:solidFill>
          <a:ln w="19050">
            <a:solidFill>
              <a:schemeClr val="bg1"/>
            </a:solidFill>
          </a:ln>
        </p:spPr>
        <p:txBody>
          <a:bodyPr lIns="288000" tIns="0" bIns="3108960" anchor="b" anchorCtr="0">
            <a:normAutofit/>
          </a:bodyPr>
          <a:lstStyle>
            <a:lvl1pPr algn="l">
              <a:lnSpc>
                <a:spcPct val="90000"/>
              </a:lnSpc>
              <a:defRPr sz="2800" b="1" cap="none" baseline="0">
                <a:ln>
                  <a:noFill/>
                </a:ln>
                <a:solidFill>
                  <a:schemeClr val="bg1"/>
                </a:solidFill>
              </a:defRPr>
            </a:lvl1pPr>
          </a:lstStyle>
          <a:p>
            <a:r>
              <a:rPr lang="en-GB" noProof="0" dirty="0" smtClean="0"/>
              <a:t>Click to edit the master </a:t>
            </a:r>
            <a:br>
              <a:rPr lang="en-GB" noProof="0" dirty="0" smtClean="0"/>
            </a:br>
            <a:r>
              <a:rPr lang="en-GB" noProof="0" dirty="0" smtClean="0"/>
              <a:t>title of the </a:t>
            </a:r>
            <a:r>
              <a:rPr lang="en-GB" noProof="0" dirty="0" err="1" smtClean="0"/>
              <a:t>powerpoint</a:t>
            </a:r>
            <a:endParaRPr lang="en-GB" noProof="0" dirty="0"/>
          </a:p>
        </p:txBody>
      </p:sp>
      <p:sp>
        <p:nvSpPr>
          <p:cNvPr id="3" name="Subtitle 2"/>
          <p:cNvSpPr>
            <a:spLocks noGrp="1"/>
          </p:cNvSpPr>
          <p:nvPr>
            <p:ph type="subTitle" idx="1" hasCustomPrompt="1"/>
          </p:nvPr>
        </p:nvSpPr>
        <p:spPr>
          <a:xfrm>
            <a:off x="554182" y="3506174"/>
            <a:ext cx="8035637" cy="636647"/>
          </a:xfrm>
        </p:spPr>
        <p:txBody>
          <a:bodyPr lIns="0" tIns="0" rIns="0" bIns="0">
            <a:normAutofit/>
          </a:bodyPr>
          <a:lstStyle>
            <a:lvl1pPr marL="0" indent="0" algn="l">
              <a:lnSpc>
                <a:spcPct val="90000"/>
              </a:lnSpc>
              <a:spcBef>
                <a:spcPts val="0"/>
              </a:spcBef>
              <a:buNone/>
              <a:defRPr sz="1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Presenter’s name</a:t>
            </a:r>
            <a:endParaRPr lang="en-GB" noProof="0" dirty="0"/>
          </a:p>
        </p:txBody>
      </p:sp>
      <p:sp>
        <p:nvSpPr>
          <p:cNvPr id="7" name="Footer Placeholder 4"/>
          <p:cNvSpPr>
            <a:spLocks noGrp="1"/>
          </p:cNvSpPr>
          <p:nvPr>
            <p:ph type="ftr" sz="quarter" idx="3"/>
          </p:nvPr>
        </p:nvSpPr>
        <p:spPr>
          <a:xfrm>
            <a:off x="251520" y="6515719"/>
            <a:ext cx="1416133" cy="176811"/>
          </a:xfrm>
          <a:prstGeom prst="rect">
            <a:avLst/>
          </a:prstGeom>
        </p:spPr>
        <p:txBody>
          <a:bodyPr vert="horz" lIns="0" tIns="0" rIns="0" bIns="0" rtlCol="0" anchor="t" anchorCtr="0"/>
          <a:lstStyle>
            <a:lvl1pPr algn="l">
              <a:defRPr sz="700" b="0">
                <a:solidFill>
                  <a:schemeClr val="bg1"/>
                </a:solidFill>
              </a:defRPr>
            </a:lvl1pPr>
          </a:lstStyle>
          <a:p>
            <a:r>
              <a:rPr lang="en-GB" smtClean="0"/>
              <a:t>© DHI</a:t>
            </a:r>
            <a:endParaRPr lang="en-GB"/>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2392569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Full image teas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 Placeholder 28"/>
          <p:cNvSpPr>
            <a:spLocks noGrp="1"/>
          </p:cNvSpPr>
          <p:nvPr>
            <p:ph type="body" sz="quarter" idx="15"/>
          </p:nvPr>
        </p:nvSpPr>
        <p:spPr>
          <a:xfrm>
            <a:off x="251520" y="2767056"/>
            <a:ext cx="8149041" cy="636647"/>
          </a:xfrm>
        </p:spPr>
        <p:txBody>
          <a:bodyPr anchor="b" anchorCtr="0"/>
          <a:lstStyle>
            <a:lvl1pPr marL="0" indent="0">
              <a:buNone/>
              <a:defRPr sz="2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sp>
        <p:nvSpPr>
          <p:cNvPr id="21" name="Slide Number Placeholder 4"/>
          <p:cNvSpPr>
            <a:spLocks noGrp="1"/>
          </p:cNvSpPr>
          <p:nvPr>
            <p:ph type="sldNum" sz="quarter" idx="12"/>
          </p:nvPr>
        </p:nvSpPr>
        <p:spPr>
          <a:xfrm>
            <a:off x="4239506" y="6515719"/>
            <a:ext cx="516591" cy="176811"/>
          </a:xfrm>
        </p:spPr>
        <p:txBody>
          <a:bodyPr/>
          <a:lstStyle>
            <a:lvl1pPr>
              <a:defRPr>
                <a:solidFill>
                  <a:schemeClr val="bg1"/>
                </a:solidFill>
              </a:defRPr>
            </a:lvl1pPr>
          </a:lstStyle>
          <a:p>
            <a:r>
              <a:rPr lang="en-GB" noProof="0" smtClean="0"/>
              <a:t>#</a:t>
            </a:r>
            <a:fld id="{EC98167B-91FF-498B-85F5-63F1D9402506}" type="slidenum">
              <a:rPr lang="en-GB" noProof="0" smtClean="0"/>
              <a:pPr/>
              <a:t>‹#›</a:t>
            </a:fld>
            <a:r>
              <a:rPr lang="en-GB" noProof="0" smtClean="0"/>
              <a:t>  </a:t>
            </a:r>
            <a:endParaRPr lang="en-GB" noProof="0"/>
          </a:p>
        </p:txBody>
      </p:sp>
      <p:sp>
        <p:nvSpPr>
          <p:cNvPr id="7" name="Footer Placeholder 4"/>
          <p:cNvSpPr>
            <a:spLocks noGrp="1"/>
          </p:cNvSpPr>
          <p:nvPr>
            <p:ph type="ftr" sz="quarter" idx="3"/>
          </p:nvPr>
        </p:nvSpPr>
        <p:spPr>
          <a:xfrm>
            <a:off x="251520" y="6515719"/>
            <a:ext cx="1416133" cy="176811"/>
          </a:xfrm>
          <a:prstGeom prst="rect">
            <a:avLst/>
          </a:prstGeom>
        </p:spPr>
        <p:txBody>
          <a:bodyPr vert="horz" lIns="0" tIns="0" rIns="0" bIns="0" rtlCol="0" anchor="t" anchorCtr="0"/>
          <a:lstStyle>
            <a:lvl1pPr algn="l">
              <a:defRPr sz="700" b="0">
                <a:solidFill>
                  <a:schemeClr val="bg1"/>
                </a:solidFill>
              </a:defRPr>
            </a:lvl1pPr>
          </a:lstStyle>
          <a:p>
            <a:r>
              <a:rPr lang="en-GB" smtClean="0"/>
              <a:t>© DHI</a:t>
            </a:r>
            <a:endParaRPr lang="en-GB"/>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1487009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bout DHI">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r="40847" b="45026"/>
          <a:stretch/>
        </p:blipFill>
        <p:spPr>
          <a:xfrm>
            <a:off x="2483768" y="391082"/>
            <a:ext cx="6660232" cy="6466919"/>
          </a:xfrm>
          <a:prstGeom prst="rect">
            <a:avLst/>
          </a:prstGeom>
        </p:spPr>
      </p:pic>
      <p:sp>
        <p:nvSpPr>
          <p:cNvPr id="4" name="Footer Placeholder 3"/>
          <p:cNvSpPr>
            <a:spLocks noGrp="1"/>
          </p:cNvSpPr>
          <p:nvPr>
            <p:ph type="ftr" sz="quarter" idx="11"/>
          </p:nvPr>
        </p:nvSpPr>
        <p:spPr/>
        <p:txBody>
          <a:bodyPr/>
          <a:lstStyle>
            <a:lvl1pPr>
              <a:defRPr>
                <a:solidFill>
                  <a:schemeClr val="bg1"/>
                </a:solidFill>
              </a:defRPr>
            </a:lvl1pPr>
          </a:lstStyle>
          <a:p>
            <a:r>
              <a:rPr lang="en-GB" noProof="0" smtClean="0"/>
              <a:t>© DHI</a:t>
            </a:r>
            <a:endParaRPr lang="en-GB" noProof="0"/>
          </a:p>
        </p:txBody>
      </p:sp>
      <p:sp>
        <p:nvSpPr>
          <p:cNvPr id="5" name="Slide Number Placeholder 4"/>
          <p:cNvSpPr>
            <a:spLocks noGrp="1"/>
          </p:cNvSpPr>
          <p:nvPr>
            <p:ph type="sldNum" sz="quarter" idx="12"/>
          </p:nvPr>
        </p:nvSpPr>
        <p:spPr/>
        <p:txBody>
          <a:bodyPr/>
          <a:lstStyle>
            <a:lvl1pPr>
              <a:defRPr>
                <a:solidFill>
                  <a:schemeClr val="bg1"/>
                </a:solidFill>
              </a:defRPr>
            </a:lvl1pPr>
          </a:lstStyle>
          <a:p>
            <a:r>
              <a:rPr lang="en-GB" noProof="0" smtClean="0"/>
              <a:t>#</a:t>
            </a:r>
            <a:fld id="{EC98167B-91FF-498B-85F5-63F1D9402506}" type="slidenum">
              <a:rPr lang="en-GB" noProof="0" smtClean="0"/>
              <a:pPr/>
              <a:t>‹#›</a:t>
            </a:fld>
            <a:r>
              <a:rPr lang="en-GB" noProof="0" smtClean="0"/>
              <a:t>  </a:t>
            </a:r>
            <a:endParaRPr lang="en-GB" noProof="0"/>
          </a:p>
        </p:txBody>
      </p:sp>
      <p:sp>
        <p:nvSpPr>
          <p:cNvPr id="12" name="TextBox 11"/>
          <p:cNvSpPr txBox="1"/>
          <p:nvPr/>
        </p:nvSpPr>
        <p:spPr>
          <a:xfrm>
            <a:off x="251520" y="1589742"/>
            <a:ext cx="8568952" cy="4123764"/>
          </a:xfrm>
          <a:prstGeom prst="rect">
            <a:avLst/>
          </a:prstGeom>
        </p:spPr>
        <p:txBody>
          <a:bodyPr vert="horz" lIns="0" tIns="0" rIns="0" bIns="0" rtlCol="0">
            <a:noAutofit/>
          </a:bodyPr>
          <a:lstStyle>
            <a:lvl1pPr lvl="0" indent="0">
              <a:spcBef>
                <a:spcPct val="20000"/>
              </a:spcBef>
              <a:buFont typeface="Arial" pitchFamily="34" charset="0"/>
              <a:buNone/>
              <a:defRPr sz="1400">
                <a:solidFill>
                  <a:schemeClr val="bg1"/>
                </a:solidFill>
              </a:defRPr>
            </a:lvl1pPr>
            <a:lvl2pPr marL="358775" indent="-176213">
              <a:spcBef>
                <a:spcPct val="20000"/>
              </a:spcBef>
              <a:buFont typeface="Arial" pitchFamily="34" charset="0"/>
              <a:buChar char="•"/>
              <a:defRPr sz="1200">
                <a:solidFill>
                  <a:schemeClr val="bg1"/>
                </a:solidFill>
              </a:defRPr>
            </a:lvl2pPr>
            <a:lvl3pPr marL="541338" indent="-182563">
              <a:spcBef>
                <a:spcPct val="20000"/>
              </a:spcBef>
              <a:buFont typeface="Arial" pitchFamily="34" charset="0"/>
              <a:buChar char="•"/>
              <a:defRPr sz="1100">
                <a:solidFill>
                  <a:schemeClr val="bg1"/>
                </a:solidFill>
              </a:defRPr>
            </a:lvl3pPr>
            <a:lvl4pPr marL="717550" indent="-176213">
              <a:spcBef>
                <a:spcPct val="20000"/>
              </a:spcBef>
              <a:buFont typeface="Arial" pitchFamily="34" charset="0"/>
              <a:buChar char="•"/>
              <a:defRPr sz="1050">
                <a:solidFill>
                  <a:schemeClr val="bg1"/>
                </a:solidFill>
              </a:defRPr>
            </a:lvl4pPr>
            <a:lvl5pPr marL="900113" indent="-182563">
              <a:spcBef>
                <a:spcPct val="20000"/>
              </a:spcBef>
              <a:buFont typeface="Arial" pitchFamily="34" charset="0"/>
              <a:buChar char="•"/>
              <a:defRPr sz="10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en-US" sz="2000" noProof="0" dirty="0" smtClean="0">
                <a:solidFill>
                  <a:schemeClr val="bg1"/>
                </a:solidFill>
              </a:rPr>
              <a:t>DHI are the first people you should call when you have a tough challenge to solve in a water environment.</a:t>
            </a:r>
          </a:p>
          <a:p>
            <a:pPr lvl="0"/>
            <a:endParaRPr lang="en-US" sz="2000" noProof="0" dirty="0" smtClean="0">
              <a:solidFill>
                <a:schemeClr val="bg1"/>
              </a:solidFill>
            </a:endParaRPr>
          </a:p>
          <a:p>
            <a:pPr lvl="0"/>
            <a:r>
              <a:rPr lang="en-US" sz="2000" noProof="0" dirty="0" smtClean="0">
                <a:solidFill>
                  <a:schemeClr val="bg1"/>
                </a:solidFill>
              </a:rPr>
              <a:t>In the world of water, our knowledge is second-to-none, and we strive to make it globally accessible to clients and partners. </a:t>
            </a:r>
          </a:p>
          <a:p>
            <a:pPr lvl="0"/>
            <a:endParaRPr lang="en-US" sz="2000" noProof="0" dirty="0" smtClean="0">
              <a:solidFill>
                <a:schemeClr val="bg1"/>
              </a:solidFill>
            </a:endParaRPr>
          </a:p>
          <a:p>
            <a:pPr lvl="0"/>
            <a:r>
              <a:rPr lang="en-US" sz="2000" noProof="0" dirty="0" smtClean="0">
                <a:solidFill>
                  <a:schemeClr val="bg1"/>
                </a:solidFill>
              </a:rPr>
              <a:t>So whether you need to save water, share it fairly, improve its quality, quantify its impact or manage its flow, we can help. Our knowledge, combined with our team’s expertise and the power of our technology, hold the key to unlocking the right solution. </a:t>
            </a:r>
          </a:p>
        </p:txBody>
      </p:sp>
      <p:sp>
        <p:nvSpPr>
          <p:cNvPr id="2" name="Title 1"/>
          <p:cNvSpPr>
            <a:spLocks noGrp="1"/>
          </p:cNvSpPr>
          <p:nvPr>
            <p:ph type="title"/>
          </p:nvPr>
        </p:nvSpPr>
        <p:spPr/>
        <p:txBody>
          <a:bodyPr/>
          <a:lstStyle/>
          <a:p>
            <a:r>
              <a:rPr lang="en-US" smtClean="0"/>
              <a:t>Click to edit Master title style</a:t>
            </a:r>
            <a:endParaRPr lang="en-GB"/>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2232741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hank you">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r="40847" b="45026"/>
          <a:stretch/>
        </p:blipFill>
        <p:spPr>
          <a:xfrm>
            <a:off x="2483768" y="391082"/>
            <a:ext cx="6660232" cy="6466919"/>
          </a:xfrm>
          <a:prstGeom prst="rect">
            <a:avLst/>
          </a:prstGeom>
        </p:spPr>
      </p:pic>
      <p:sp>
        <p:nvSpPr>
          <p:cNvPr id="10" name="Title 1"/>
          <p:cNvSpPr>
            <a:spLocks noGrp="1"/>
          </p:cNvSpPr>
          <p:nvPr>
            <p:ph type="ctrTitle" hasCustomPrompt="1"/>
          </p:nvPr>
        </p:nvSpPr>
        <p:spPr>
          <a:xfrm>
            <a:off x="278810" y="400447"/>
            <a:ext cx="8586383"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solidFill>
            <a:srgbClr val="FFFFFF">
              <a:alpha val="0"/>
            </a:srgbClr>
          </a:solidFill>
          <a:ln w="19050">
            <a:solidFill>
              <a:schemeClr val="bg1"/>
            </a:solidFill>
          </a:ln>
        </p:spPr>
        <p:txBody>
          <a:bodyPr lIns="288000" tIns="0" bIns="3108960" anchor="b" anchorCtr="0">
            <a:normAutofit/>
          </a:bodyPr>
          <a:lstStyle>
            <a:lvl1pPr algn="l">
              <a:lnSpc>
                <a:spcPct val="90000"/>
              </a:lnSpc>
              <a:defRPr sz="2800" b="1" cap="none" baseline="0">
                <a:solidFill>
                  <a:schemeClr val="bg1"/>
                </a:solidFill>
              </a:defRPr>
            </a:lvl1pPr>
          </a:lstStyle>
          <a:p>
            <a:r>
              <a:rPr lang="en-GB" noProof="0" dirty="0" smtClean="0"/>
              <a:t>Click to edit the master </a:t>
            </a:r>
            <a:br>
              <a:rPr lang="en-GB" noProof="0" dirty="0" smtClean="0"/>
            </a:br>
            <a:r>
              <a:rPr lang="en-GB" noProof="0" dirty="0" smtClean="0"/>
              <a:t>title of the </a:t>
            </a:r>
            <a:r>
              <a:rPr lang="en-GB" noProof="0" dirty="0" err="1" smtClean="0"/>
              <a:t>powerpoint</a:t>
            </a:r>
            <a:endParaRPr lang="en-GB" noProof="0" dirty="0"/>
          </a:p>
        </p:txBody>
      </p:sp>
      <p:sp>
        <p:nvSpPr>
          <p:cNvPr id="11" name="Subtitle 2"/>
          <p:cNvSpPr>
            <a:spLocks noGrp="1"/>
          </p:cNvSpPr>
          <p:nvPr>
            <p:ph type="subTitle" idx="1" hasCustomPrompt="1"/>
          </p:nvPr>
        </p:nvSpPr>
        <p:spPr>
          <a:xfrm>
            <a:off x="554182" y="3506174"/>
            <a:ext cx="8035637" cy="636647"/>
          </a:xfrm>
        </p:spPr>
        <p:txBody>
          <a:bodyPr lIns="0" tIns="0" rIns="0" bIns="0">
            <a:normAutofit/>
          </a:bodyPr>
          <a:lstStyle>
            <a:lvl1pPr marL="0" indent="0" algn="l">
              <a:lnSpc>
                <a:spcPct val="90000"/>
              </a:lnSpc>
              <a:spcBef>
                <a:spcPts val="0"/>
              </a:spcBef>
              <a:buNone/>
              <a:defRPr sz="1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Presenter’s name</a:t>
            </a:r>
            <a:endParaRPr lang="en-GB" noProof="0" dirty="0"/>
          </a:p>
        </p:txBody>
      </p:sp>
      <p:sp>
        <p:nvSpPr>
          <p:cNvPr id="17" name="Slide Number Placeholder 4"/>
          <p:cNvSpPr>
            <a:spLocks noGrp="1"/>
          </p:cNvSpPr>
          <p:nvPr>
            <p:ph type="sldNum" sz="quarter" idx="12"/>
          </p:nvPr>
        </p:nvSpPr>
        <p:spPr>
          <a:xfrm>
            <a:off x="4239506" y="6515719"/>
            <a:ext cx="516591" cy="176811"/>
          </a:xfrm>
        </p:spPr>
        <p:txBody>
          <a:bodyPr/>
          <a:lstStyle>
            <a:lvl1pPr>
              <a:defRPr>
                <a:solidFill>
                  <a:schemeClr val="bg1"/>
                </a:solidFill>
              </a:defRPr>
            </a:lvl1pPr>
          </a:lstStyle>
          <a:p>
            <a:r>
              <a:rPr lang="en-GB" noProof="0" smtClean="0"/>
              <a:t>#</a:t>
            </a:r>
            <a:fld id="{EC98167B-91FF-498B-85F5-63F1D9402506}" type="slidenum">
              <a:rPr lang="en-GB" noProof="0" smtClean="0"/>
              <a:pPr/>
              <a:t>‹#›</a:t>
            </a:fld>
            <a:r>
              <a:rPr lang="en-GB" noProof="0" smtClean="0"/>
              <a:t>  </a:t>
            </a:r>
            <a:endParaRPr lang="en-GB" noProof="0"/>
          </a:p>
        </p:txBody>
      </p:sp>
      <p:sp>
        <p:nvSpPr>
          <p:cNvPr id="8" name="Footer Placeholder 3"/>
          <p:cNvSpPr>
            <a:spLocks noGrp="1"/>
          </p:cNvSpPr>
          <p:nvPr>
            <p:ph type="ftr" sz="quarter" idx="11"/>
          </p:nvPr>
        </p:nvSpPr>
        <p:spPr>
          <a:xfrm>
            <a:off x="251520" y="6515719"/>
            <a:ext cx="1416133" cy="176811"/>
          </a:xfrm>
        </p:spPr>
        <p:txBody>
          <a:bodyPr/>
          <a:lstStyle>
            <a:lvl1pPr>
              <a:defRPr>
                <a:solidFill>
                  <a:schemeClr val="bg1"/>
                </a:solidFill>
              </a:defRPr>
            </a:lvl1pPr>
          </a:lstStyle>
          <a:p>
            <a:r>
              <a:rPr lang="en-GB" noProof="0" smtClean="0"/>
              <a:t>© DHI</a:t>
            </a:r>
            <a:endParaRPr lang="en-GB" noProof="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1694792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ver">
    <p:bg>
      <p:bgPr>
        <a:gradFill>
          <a:gsLst>
            <a:gs pos="44000">
              <a:srgbClr val="004164"/>
            </a:gs>
            <a:gs pos="100000">
              <a:srgbClr val="0073A4"/>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78810" y="400447"/>
            <a:ext cx="8586383" cy="5915796"/>
          </a:xfrm>
          <a:custGeom>
            <a:avLst/>
            <a:gdLst>
              <a:gd name="connsiteX0" fmla="*/ 0 w 8312195"/>
              <a:gd name="connsiteY0" fmla="*/ 124208 h 4297852"/>
              <a:gd name="connsiteX1" fmla="*/ 124208 w 8312195"/>
              <a:gd name="connsiteY1" fmla="*/ 0 h 4297852"/>
              <a:gd name="connsiteX2" fmla="*/ 8187987 w 8312195"/>
              <a:gd name="connsiteY2" fmla="*/ 0 h 4297852"/>
              <a:gd name="connsiteX3" fmla="*/ 8312195 w 8312195"/>
              <a:gd name="connsiteY3" fmla="*/ 124208 h 4297852"/>
              <a:gd name="connsiteX4" fmla="*/ 8312195 w 8312195"/>
              <a:gd name="connsiteY4" fmla="*/ 4173644 h 4297852"/>
              <a:gd name="connsiteX5" fmla="*/ 8187987 w 8312195"/>
              <a:gd name="connsiteY5" fmla="*/ 4297852 h 4297852"/>
              <a:gd name="connsiteX6" fmla="*/ 124208 w 8312195"/>
              <a:gd name="connsiteY6" fmla="*/ 4297852 h 4297852"/>
              <a:gd name="connsiteX7" fmla="*/ 0 w 8312195"/>
              <a:gd name="connsiteY7" fmla="*/ 4173644 h 4297852"/>
              <a:gd name="connsiteX8" fmla="*/ 0 w 8312195"/>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124208 w 8323993"/>
              <a:gd name="connsiteY6" fmla="*/ 4297852 h 4297852"/>
              <a:gd name="connsiteX7" fmla="*/ 0 w 8323993"/>
              <a:gd name="connsiteY7" fmla="*/ 4173644 h 4297852"/>
              <a:gd name="connsiteX8" fmla="*/ 0 w 8323993"/>
              <a:gd name="connsiteY8"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5891983 w 8323993"/>
              <a:gd name="connsiteY6" fmla="*/ 4294163 h 4297852"/>
              <a:gd name="connsiteX7" fmla="*/ 124208 w 8323993"/>
              <a:gd name="connsiteY7" fmla="*/ 4297852 h 4297852"/>
              <a:gd name="connsiteX8" fmla="*/ 0 w 8323993"/>
              <a:gd name="connsiteY8" fmla="*/ 4173644 h 4297852"/>
              <a:gd name="connsiteX9" fmla="*/ 0 w 8323993"/>
              <a:gd name="connsiteY9" fmla="*/ 124208 h 429785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891983 w 8323993"/>
              <a:gd name="connsiteY7" fmla="*/ 4294163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008539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300062"/>
              <a:gd name="connsiteX1" fmla="*/ 124208 w 8323993"/>
              <a:gd name="connsiteY1" fmla="*/ 0 h 4300062"/>
              <a:gd name="connsiteX2" fmla="*/ 8187987 w 8323993"/>
              <a:gd name="connsiteY2" fmla="*/ 0 h 4300062"/>
              <a:gd name="connsiteX3" fmla="*/ 8312195 w 8323993"/>
              <a:gd name="connsiteY3" fmla="*/ 124208 h 4300062"/>
              <a:gd name="connsiteX4" fmla="*/ 8323993 w 8323993"/>
              <a:gd name="connsiteY4" fmla="*/ 2592617 h 4300062"/>
              <a:gd name="connsiteX5" fmla="*/ 8187987 w 8323993"/>
              <a:gd name="connsiteY5" fmla="*/ 4297852 h 4300062"/>
              <a:gd name="connsiteX6" fmla="*/ 6800484 w 8323993"/>
              <a:gd name="connsiteY6" fmla="*/ 4300062 h 4300062"/>
              <a:gd name="connsiteX7" fmla="*/ 5425258 w 8323993"/>
              <a:gd name="connsiteY7" fmla="*/ 4296544 h 4300062"/>
              <a:gd name="connsiteX8" fmla="*/ 124208 w 8323993"/>
              <a:gd name="connsiteY8" fmla="*/ 4297852 h 4300062"/>
              <a:gd name="connsiteX9" fmla="*/ 0 w 8323993"/>
              <a:gd name="connsiteY9" fmla="*/ 4173644 h 4300062"/>
              <a:gd name="connsiteX10" fmla="*/ 0 w 8323993"/>
              <a:gd name="connsiteY10" fmla="*/ 124208 h 430006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87987 w 8323993"/>
              <a:gd name="connsiteY5" fmla="*/ 42978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31"/>
              <a:gd name="connsiteY0" fmla="*/ 124208 h 4297852"/>
              <a:gd name="connsiteX1" fmla="*/ 124208 w 8324031"/>
              <a:gd name="connsiteY1" fmla="*/ 0 h 4297852"/>
              <a:gd name="connsiteX2" fmla="*/ 8187987 w 8324031"/>
              <a:gd name="connsiteY2" fmla="*/ 0 h 4297852"/>
              <a:gd name="connsiteX3" fmla="*/ 8312195 w 8324031"/>
              <a:gd name="connsiteY3" fmla="*/ 124208 h 4297852"/>
              <a:gd name="connsiteX4" fmla="*/ 8323993 w 8324031"/>
              <a:gd name="connsiteY4" fmla="*/ 2592617 h 4297852"/>
              <a:gd name="connsiteX5" fmla="*/ 8178462 w 8324031"/>
              <a:gd name="connsiteY5" fmla="*/ 2926252 h 4297852"/>
              <a:gd name="connsiteX6" fmla="*/ 6278990 w 8324031"/>
              <a:gd name="connsiteY6" fmla="*/ 4047649 h 4297852"/>
              <a:gd name="connsiteX7" fmla="*/ 5425258 w 8324031"/>
              <a:gd name="connsiteY7" fmla="*/ 4296544 h 4297852"/>
              <a:gd name="connsiteX8" fmla="*/ 124208 w 8324031"/>
              <a:gd name="connsiteY8" fmla="*/ 4297852 h 4297852"/>
              <a:gd name="connsiteX9" fmla="*/ 0 w 8324031"/>
              <a:gd name="connsiteY9" fmla="*/ 4173644 h 4297852"/>
              <a:gd name="connsiteX10" fmla="*/ 0 w 8324031"/>
              <a:gd name="connsiteY10" fmla="*/ 124208 h 4297852"/>
              <a:gd name="connsiteX0" fmla="*/ 0 w 8325333"/>
              <a:gd name="connsiteY0" fmla="*/ 124208 h 4297852"/>
              <a:gd name="connsiteX1" fmla="*/ 124208 w 8325333"/>
              <a:gd name="connsiteY1" fmla="*/ 0 h 4297852"/>
              <a:gd name="connsiteX2" fmla="*/ 8187987 w 8325333"/>
              <a:gd name="connsiteY2" fmla="*/ 0 h 4297852"/>
              <a:gd name="connsiteX3" fmla="*/ 8312195 w 8325333"/>
              <a:gd name="connsiteY3" fmla="*/ 124208 h 4297852"/>
              <a:gd name="connsiteX4" fmla="*/ 8323993 w 8325333"/>
              <a:gd name="connsiteY4" fmla="*/ 2592617 h 4297852"/>
              <a:gd name="connsiteX5" fmla="*/ 8178462 w 8325333"/>
              <a:gd name="connsiteY5" fmla="*/ 2926252 h 4297852"/>
              <a:gd name="connsiteX6" fmla="*/ 6278990 w 8325333"/>
              <a:gd name="connsiteY6" fmla="*/ 4047649 h 4297852"/>
              <a:gd name="connsiteX7" fmla="*/ 5425258 w 8325333"/>
              <a:gd name="connsiteY7" fmla="*/ 4296544 h 4297852"/>
              <a:gd name="connsiteX8" fmla="*/ 124208 w 8325333"/>
              <a:gd name="connsiteY8" fmla="*/ 4297852 h 4297852"/>
              <a:gd name="connsiteX9" fmla="*/ 0 w 8325333"/>
              <a:gd name="connsiteY9" fmla="*/ 4173644 h 4297852"/>
              <a:gd name="connsiteX10" fmla="*/ 0 w 8325333"/>
              <a:gd name="connsiteY10" fmla="*/ 124208 h 4297852"/>
              <a:gd name="connsiteX0" fmla="*/ 0 w 8324280"/>
              <a:gd name="connsiteY0" fmla="*/ 124208 h 4297852"/>
              <a:gd name="connsiteX1" fmla="*/ 124208 w 8324280"/>
              <a:gd name="connsiteY1" fmla="*/ 0 h 4297852"/>
              <a:gd name="connsiteX2" fmla="*/ 8187987 w 8324280"/>
              <a:gd name="connsiteY2" fmla="*/ 0 h 4297852"/>
              <a:gd name="connsiteX3" fmla="*/ 8312195 w 8324280"/>
              <a:gd name="connsiteY3" fmla="*/ 124208 h 4297852"/>
              <a:gd name="connsiteX4" fmla="*/ 8323993 w 8324280"/>
              <a:gd name="connsiteY4" fmla="*/ 2592617 h 4297852"/>
              <a:gd name="connsiteX5" fmla="*/ 8178462 w 8324280"/>
              <a:gd name="connsiteY5" fmla="*/ 2926252 h 4297852"/>
              <a:gd name="connsiteX6" fmla="*/ 6278990 w 8324280"/>
              <a:gd name="connsiteY6" fmla="*/ 4047649 h 4297852"/>
              <a:gd name="connsiteX7" fmla="*/ 5425258 w 8324280"/>
              <a:gd name="connsiteY7" fmla="*/ 4296544 h 4297852"/>
              <a:gd name="connsiteX8" fmla="*/ 124208 w 8324280"/>
              <a:gd name="connsiteY8" fmla="*/ 4297852 h 4297852"/>
              <a:gd name="connsiteX9" fmla="*/ 0 w 8324280"/>
              <a:gd name="connsiteY9" fmla="*/ 4173644 h 4297852"/>
              <a:gd name="connsiteX10" fmla="*/ 0 w 8324280"/>
              <a:gd name="connsiteY10" fmla="*/ 124208 h 4297852"/>
              <a:gd name="connsiteX0" fmla="*/ 0 w 8323993"/>
              <a:gd name="connsiteY0" fmla="*/ 124208 h 4297852"/>
              <a:gd name="connsiteX1" fmla="*/ 124208 w 8323993"/>
              <a:gd name="connsiteY1" fmla="*/ 0 h 4297852"/>
              <a:gd name="connsiteX2" fmla="*/ 8187987 w 8323993"/>
              <a:gd name="connsiteY2" fmla="*/ 0 h 4297852"/>
              <a:gd name="connsiteX3" fmla="*/ 8312195 w 8323993"/>
              <a:gd name="connsiteY3" fmla="*/ 124208 h 4297852"/>
              <a:gd name="connsiteX4" fmla="*/ 8323993 w 8323993"/>
              <a:gd name="connsiteY4" fmla="*/ 2592617 h 4297852"/>
              <a:gd name="connsiteX5" fmla="*/ 8178462 w 8323993"/>
              <a:gd name="connsiteY5" fmla="*/ 2926252 h 4297852"/>
              <a:gd name="connsiteX6" fmla="*/ 6278990 w 8323993"/>
              <a:gd name="connsiteY6" fmla="*/ 4047649 h 4297852"/>
              <a:gd name="connsiteX7" fmla="*/ 5425258 w 8323993"/>
              <a:gd name="connsiteY7" fmla="*/ 4296544 h 4297852"/>
              <a:gd name="connsiteX8" fmla="*/ 124208 w 8323993"/>
              <a:gd name="connsiteY8" fmla="*/ 4297852 h 4297852"/>
              <a:gd name="connsiteX9" fmla="*/ 0 w 8323993"/>
              <a:gd name="connsiteY9" fmla="*/ 4173644 h 4297852"/>
              <a:gd name="connsiteX10" fmla="*/ 0 w 8323993"/>
              <a:gd name="connsiteY10" fmla="*/ 124208 h 4297852"/>
              <a:gd name="connsiteX0" fmla="*/ 0 w 8324003"/>
              <a:gd name="connsiteY0" fmla="*/ 124208 h 4297852"/>
              <a:gd name="connsiteX1" fmla="*/ 124208 w 8324003"/>
              <a:gd name="connsiteY1" fmla="*/ 0 h 4297852"/>
              <a:gd name="connsiteX2" fmla="*/ 8187987 w 8324003"/>
              <a:gd name="connsiteY2" fmla="*/ 0 h 4297852"/>
              <a:gd name="connsiteX3" fmla="*/ 8312195 w 8324003"/>
              <a:gd name="connsiteY3" fmla="*/ 124208 h 4297852"/>
              <a:gd name="connsiteX4" fmla="*/ 8323993 w 8324003"/>
              <a:gd name="connsiteY4" fmla="*/ 2592617 h 4297852"/>
              <a:gd name="connsiteX5" fmla="*/ 8178462 w 8324003"/>
              <a:gd name="connsiteY5" fmla="*/ 2926252 h 4297852"/>
              <a:gd name="connsiteX6" fmla="*/ 6278990 w 8324003"/>
              <a:gd name="connsiteY6" fmla="*/ 4047649 h 4297852"/>
              <a:gd name="connsiteX7" fmla="*/ 5425258 w 8324003"/>
              <a:gd name="connsiteY7" fmla="*/ 4296544 h 4297852"/>
              <a:gd name="connsiteX8" fmla="*/ 124208 w 8324003"/>
              <a:gd name="connsiteY8" fmla="*/ 4297852 h 4297852"/>
              <a:gd name="connsiteX9" fmla="*/ 0 w 8324003"/>
              <a:gd name="connsiteY9" fmla="*/ 4173644 h 4297852"/>
              <a:gd name="connsiteX10" fmla="*/ 0 w 8324003"/>
              <a:gd name="connsiteY10" fmla="*/ 124208 h 429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24003" h="4297852">
                <a:moveTo>
                  <a:pt x="0" y="124208"/>
                </a:moveTo>
                <a:cubicBezTo>
                  <a:pt x="0" y="55610"/>
                  <a:pt x="55610" y="0"/>
                  <a:pt x="124208" y="0"/>
                </a:cubicBezTo>
                <a:lnTo>
                  <a:pt x="8187987" y="0"/>
                </a:lnTo>
                <a:cubicBezTo>
                  <a:pt x="8256585" y="0"/>
                  <a:pt x="8312195" y="55610"/>
                  <a:pt x="8312195" y="124208"/>
                </a:cubicBezTo>
                <a:cubicBezTo>
                  <a:pt x="8312195" y="1474020"/>
                  <a:pt x="8323993" y="1242805"/>
                  <a:pt x="8323993" y="2592617"/>
                </a:cubicBezTo>
                <a:cubicBezTo>
                  <a:pt x="8323993" y="2661215"/>
                  <a:pt x="8328023" y="2814333"/>
                  <a:pt x="8178462" y="2926252"/>
                </a:cubicBezTo>
                <a:lnTo>
                  <a:pt x="6278990" y="4047649"/>
                </a:lnTo>
                <a:cubicBezTo>
                  <a:pt x="5949169" y="4268727"/>
                  <a:pt x="5700310" y="4301685"/>
                  <a:pt x="5425258" y="4296544"/>
                </a:cubicBezTo>
                <a:lnTo>
                  <a:pt x="124208" y="4297852"/>
                </a:lnTo>
                <a:cubicBezTo>
                  <a:pt x="55610" y="4297852"/>
                  <a:pt x="0" y="4242242"/>
                  <a:pt x="0" y="4173644"/>
                </a:cubicBezTo>
                <a:lnTo>
                  <a:pt x="0" y="124208"/>
                </a:lnTo>
                <a:close/>
              </a:path>
            </a:pathLst>
          </a:custGeom>
          <a:solidFill>
            <a:srgbClr val="FFFFFF">
              <a:alpha val="0"/>
            </a:srgbClr>
          </a:solidFill>
          <a:ln w="19050">
            <a:solidFill>
              <a:schemeClr val="bg1"/>
            </a:solidFill>
          </a:ln>
        </p:spPr>
        <p:txBody>
          <a:bodyPr lIns="288000" tIns="0" bIns="3108960" anchor="b" anchorCtr="0">
            <a:normAutofit/>
          </a:bodyPr>
          <a:lstStyle>
            <a:lvl1pPr algn="l">
              <a:lnSpc>
                <a:spcPct val="90000"/>
              </a:lnSpc>
              <a:defRPr sz="2800" b="1" cap="none" baseline="0">
                <a:solidFill>
                  <a:schemeClr val="bg1"/>
                </a:solidFill>
              </a:defRPr>
            </a:lvl1pPr>
          </a:lstStyle>
          <a:p>
            <a:r>
              <a:rPr lang="en-GB" noProof="0" dirty="0" smtClean="0"/>
              <a:t>Click to edit the master </a:t>
            </a:r>
            <a:br>
              <a:rPr lang="en-GB" noProof="0" dirty="0" smtClean="0"/>
            </a:br>
            <a:r>
              <a:rPr lang="en-GB" noProof="0" dirty="0" smtClean="0"/>
              <a:t>title of the </a:t>
            </a:r>
            <a:r>
              <a:rPr lang="en-GB" noProof="0" dirty="0" err="1" smtClean="0"/>
              <a:t>powerpoint</a:t>
            </a:r>
            <a:endParaRPr lang="en-GB" noProof="0" dirty="0"/>
          </a:p>
        </p:txBody>
      </p:sp>
      <p:sp>
        <p:nvSpPr>
          <p:cNvPr id="3" name="Subtitle 2"/>
          <p:cNvSpPr>
            <a:spLocks noGrp="1"/>
          </p:cNvSpPr>
          <p:nvPr>
            <p:ph type="subTitle" idx="1" hasCustomPrompt="1"/>
          </p:nvPr>
        </p:nvSpPr>
        <p:spPr>
          <a:xfrm>
            <a:off x="554182" y="3506174"/>
            <a:ext cx="8035637" cy="636647"/>
          </a:xfrm>
        </p:spPr>
        <p:txBody>
          <a:bodyPr lIns="0" tIns="0" rIns="0" bIns="0">
            <a:normAutofit/>
          </a:bodyPr>
          <a:lstStyle>
            <a:lvl1pPr marL="0" indent="0" algn="l">
              <a:lnSpc>
                <a:spcPct val="90000"/>
              </a:lnSpc>
              <a:spcBef>
                <a:spcPts val="0"/>
              </a:spcBef>
              <a:buNone/>
              <a:defRPr sz="12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smtClean="0"/>
              <a:t>Presenter’s name</a:t>
            </a:r>
            <a:endParaRPr lang="en-GB" noProof="0"/>
          </a:p>
        </p:txBody>
      </p:sp>
      <p:sp>
        <p:nvSpPr>
          <p:cNvPr id="19" name="Slide Number Placeholder 4"/>
          <p:cNvSpPr>
            <a:spLocks noGrp="1"/>
          </p:cNvSpPr>
          <p:nvPr>
            <p:ph type="sldNum" sz="quarter" idx="12"/>
          </p:nvPr>
        </p:nvSpPr>
        <p:spPr>
          <a:xfrm>
            <a:off x="4239506" y="6507853"/>
            <a:ext cx="516591" cy="176811"/>
          </a:xfrm>
        </p:spPr>
        <p:txBody>
          <a:bodyPr/>
          <a:lstStyle>
            <a:lvl1pPr>
              <a:defRPr>
                <a:solidFill>
                  <a:schemeClr val="bg1"/>
                </a:solidFill>
              </a:defRPr>
            </a:lvl1pPr>
          </a:lstStyle>
          <a:p>
            <a:r>
              <a:rPr lang="en-GB" noProof="0" smtClean="0"/>
              <a:t>#</a:t>
            </a:r>
            <a:fld id="{EC98167B-91FF-498B-85F5-63F1D9402506}" type="slidenum">
              <a:rPr lang="en-GB" noProof="0" smtClean="0"/>
              <a:pPr/>
              <a:t>‹#›</a:t>
            </a:fld>
            <a:r>
              <a:rPr lang="en-GB" noProof="0" smtClean="0"/>
              <a:t>  </a:t>
            </a:r>
            <a:endParaRPr lang="en-GB" noProof="0"/>
          </a:p>
        </p:txBody>
      </p:sp>
      <p:sp>
        <p:nvSpPr>
          <p:cNvPr id="7" name="Footer Placeholder 4"/>
          <p:cNvSpPr>
            <a:spLocks noGrp="1"/>
          </p:cNvSpPr>
          <p:nvPr>
            <p:ph type="ftr" sz="quarter" idx="3"/>
          </p:nvPr>
        </p:nvSpPr>
        <p:spPr>
          <a:xfrm>
            <a:off x="251520" y="6515719"/>
            <a:ext cx="1416133" cy="176811"/>
          </a:xfrm>
          <a:prstGeom prst="rect">
            <a:avLst/>
          </a:prstGeom>
        </p:spPr>
        <p:txBody>
          <a:bodyPr vert="horz" lIns="0" tIns="0" rIns="0" bIns="0" rtlCol="0" anchor="t" anchorCtr="0"/>
          <a:lstStyle>
            <a:lvl1pPr algn="l">
              <a:defRPr sz="700" b="0">
                <a:solidFill>
                  <a:schemeClr val="bg1"/>
                </a:solidFill>
              </a:defRPr>
            </a:lvl1pPr>
          </a:lstStyle>
          <a:p>
            <a:r>
              <a:rPr lang="en-GB" smtClean="0"/>
              <a:t>© DHI</a:t>
            </a:r>
            <a:endParaRPr lang="en-GB"/>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303795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Agenda">
    <p:bg>
      <p:bgPr>
        <a:gradFill>
          <a:gsLst>
            <a:gs pos="44000">
              <a:srgbClr val="004164"/>
            </a:gs>
            <a:gs pos="100000">
              <a:srgbClr val="0073A4"/>
            </a:gs>
          </a:gsLst>
          <a:lin ang="0" scaled="1"/>
        </a:gra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r="40847" b="45026"/>
          <a:stretch/>
        </p:blipFill>
        <p:spPr>
          <a:xfrm>
            <a:off x="2483768" y="391082"/>
            <a:ext cx="6660232" cy="6466919"/>
          </a:xfrm>
          <a:prstGeom prst="rect">
            <a:avLst/>
          </a:prstGeom>
        </p:spPr>
      </p:pic>
      <p:sp>
        <p:nvSpPr>
          <p:cNvPr id="4" name="Footer Placeholder 3"/>
          <p:cNvSpPr>
            <a:spLocks noGrp="1"/>
          </p:cNvSpPr>
          <p:nvPr>
            <p:ph type="ftr" sz="quarter" idx="11"/>
          </p:nvPr>
        </p:nvSpPr>
        <p:spPr/>
        <p:txBody>
          <a:bodyPr/>
          <a:lstStyle>
            <a:lvl1pPr>
              <a:defRPr>
                <a:solidFill>
                  <a:schemeClr val="bg1"/>
                </a:solidFill>
              </a:defRPr>
            </a:lvl1pPr>
          </a:lstStyle>
          <a:p>
            <a:r>
              <a:rPr lang="en-GB" noProof="0" smtClean="0"/>
              <a:t>© DHI</a:t>
            </a:r>
            <a:endParaRPr lang="en-GB" noProof="0"/>
          </a:p>
        </p:txBody>
      </p:sp>
      <p:sp>
        <p:nvSpPr>
          <p:cNvPr id="5" name="Slide Number Placeholder 4"/>
          <p:cNvSpPr>
            <a:spLocks noGrp="1"/>
          </p:cNvSpPr>
          <p:nvPr>
            <p:ph type="sldNum" sz="quarter" idx="12"/>
          </p:nvPr>
        </p:nvSpPr>
        <p:spPr/>
        <p:txBody>
          <a:bodyPr/>
          <a:lstStyle>
            <a:lvl1pPr>
              <a:defRPr>
                <a:solidFill>
                  <a:schemeClr val="bg1"/>
                </a:solidFill>
              </a:defRPr>
            </a:lvl1pPr>
          </a:lstStyle>
          <a:p>
            <a:r>
              <a:rPr lang="en-GB" noProof="0" smtClean="0"/>
              <a:t>#</a:t>
            </a:r>
            <a:fld id="{EC98167B-91FF-498B-85F5-63F1D9402506}" type="slidenum">
              <a:rPr lang="en-GB" noProof="0" smtClean="0"/>
              <a:pPr/>
              <a:t>‹#›</a:t>
            </a:fld>
            <a:r>
              <a:rPr lang="en-GB" noProof="0" smtClean="0"/>
              <a:t>  </a:t>
            </a:r>
            <a:endParaRPr lang="en-GB" noProof="0"/>
          </a:p>
        </p:txBody>
      </p:sp>
      <p:sp>
        <p:nvSpPr>
          <p:cNvPr id="11" name="Text Placeholder 10"/>
          <p:cNvSpPr>
            <a:spLocks noGrp="1"/>
          </p:cNvSpPr>
          <p:nvPr>
            <p:ph type="body" sz="quarter" idx="14"/>
          </p:nvPr>
        </p:nvSpPr>
        <p:spPr>
          <a:xfrm>
            <a:off x="251521" y="1189653"/>
            <a:ext cx="8670772" cy="468761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 name="Title 1"/>
          <p:cNvSpPr>
            <a:spLocks noGrp="1"/>
          </p:cNvSpPr>
          <p:nvPr>
            <p:ph type="title"/>
          </p:nvPr>
        </p:nvSpPr>
        <p:spPr>
          <a:xfrm>
            <a:off x="251520" y="227585"/>
            <a:ext cx="8670773" cy="600883"/>
          </a:xfrm>
        </p:spPr>
        <p:txBody>
          <a:bodyPr/>
          <a:lstStyle/>
          <a:p>
            <a:r>
              <a:rPr lang="en-US" smtClean="0"/>
              <a:t>Click to edit Master title style</a:t>
            </a:r>
            <a:endParaRPr lang="en-GB"/>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6800" y="5936400"/>
            <a:ext cx="1357200" cy="949403"/>
          </a:xfrm>
          <a:prstGeom prst="rect">
            <a:avLst/>
          </a:prstGeom>
        </p:spPr>
      </p:pic>
    </p:spTree>
    <p:extLst>
      <p:ext uri="{BB962C8B-B14F-4D97-AF65-F5344CB8AC3E}">
        <p14:creationId xmlns:p14="http://schemas.microsoft.com/office/powerpoint/2010/main" val="86760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 Divider A">
    <p:bg>
      <p:bgPr>
        <a:solidFill>
          <a:schemeClr val="bg1"/>
        </a:solidFill>
        <a:effectLst/>
      </p:bgPr>
    </p:bg>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278810" y="398662"/>
            <a:ext cx="8588375" cy="5915025"/>
          </a:xfrm>
          <a:custGeom>
            <a:avLst/>
            <a:gdLst>
              <a:gd name="T0" fmla="*/ 0 w 5410"/>
              <a:gd name="T1" fmla="*/ 80 h 3726"/>
              <a:gd name="T2" fmla="*/ 0 w 5410"/>
              <a:gd name="T3" fmla="*/ 80 h 3726"/>
              <a:gd name="T4" fmla="*/ 2 w 5410"/>
              <a:gd name="T5" fmla="*/ 64 h 3726"/>
              <a:gd name="T6" fmla="*/ 8 w 5410"/>
              <a:gd name="T7" fmla="*/ 50 h 3726"/>
              <a:gd name="T8" fmla="*/ 14 w 5410"/>
              <a:gd name="T9" fmla="*/ 36 h 3726"/>
              <a:gd name="T10" fmla="*/ 24 w 5410"/>
              <a:gd name="T11" fmla="*/ 24 h 3726"/>
              <a:gd name="T12" fmla="*/ 36 w 5410"/>
              <a:gd name="T13" fmla="*/ 14 h 3726"/>
              <a:gd name="T14" fmla="*/ 50 w 5410"/>
              <a:gd name="T15" fmla="*/ 6 h 3726"/>
              <a:gd name="T16" fmla="*/ 66 w 5410"/>
              <a:gd name="T17" fmla="*/ 2 h 3726"/>
              <a:gd name="T18" fmla="*/ 82 w 5410"/>
              <a:gd name="T19" fmla="*/ 0 h 3726"/>
              <a:gd name="T20" fmla="*/ 5320 w 5410"/>
              <a:gd name="T21" fmla="*/ 0 h 3726"/>
              <a:gd name="T22" fmla="*/ 5320 w 5410"/>
              <a:gd name="T23" fmla="*/ 0 h 3726"/>
              <a:gd name="T24" fmla="*/ 5338 w 5410"/>
              <a:gd name="T25" fmla="*/ 2 h 3726"/>
              <a:gd name="T26" fmla="*/ 5354 w 5410"/>
              <a:gd name="T27" fmla="*/ 6 h 3726"/>
              <a:gd name="T28" fmla="*/ 5368 w 5410"/>
              <a:gd name="T29" fmla="*/ 14 h 3726"/>
              <a:gd name="T30" fmla="*/ 5382 w 5410"/>
              <a:gd name="T31" fmla="*/ 24 h 3726"/>
              <a:gd name="T32" fmla="*/ 5394 w 5410"/>
              <a:gd name="T33" fmla="*/ 36 h 3726"/>
              <a:gd name="T34" fmla="*/ 5402 w 5410"/>
              <a:gd name="T35" fmla="*/ 50 h 3726"/>
              <a:gd name="T36" fmla="*/ 5408 w 5410"/>
              <a:gd name="T37" fmla="*/ 64 h 3726"/>
              <a:gd name="T38" fmla="*/ 5410 w 5410"/>
              <a:gd name="T39" fmla="*/ 80 h 3726"/>
              <a:gd name="T40" fmla="*/ 5410 w 5410"/>
              <a:gd name="T41" fmla="*/ 80 h 3726"/>
              <a:gd name="T42" fmla="*/ 5410 w 5410"/>
              <a:gd name="T43" fmla="*/ 2618 h 3726"/>
              <a:gd name="T44" fmla="*/ 5410 w 5410"/>
              <a:gd name="T45" fmla="*/ 2618 h 3726"/>
              <a:gd name="T46" fmla="*/ 5410 w 5410"/>
              <a:gd name="T47" fmla="*/ 2638 h 3726"/>
              <a:gd name="T48" fmla="*/ 5408 w 5410"/>
              <a:gd name="T49" fmla="*/ 2660 h 3726"/>
              <a:gd name="T50" fmla="*/ 5406 w 5410"/>
              <a:gd name="T51" fmla="*/ 2686 h 3726"/>
              <a:gd name="T52" fmla="*/ 5398 w 5410"/>
              <a:gd name="T53" fmla="*/ 2716 h 3726"/>
              <a:gd name="T54" fmla="*/ 5388 w 5410"/>
              <a:gd name="T55" fmla="*/ 2746 h 3726"/>
              <a:gd name="T56" fmla="*/ 5380 w 5410"/>
              <a:gd name="T57" fmla="*/ 2762 h 3726"/>
              <a:gd name="T58" fmla="*/ 5370 w 5410"/>
              <a:gd name="T59" fmla="*/ 2776 h 3726"/>
              <a:gd name="T60" fmla="*/ 5360 w 5410"/>
              <a:gd name="T61" fmla="*/ 2792 h 3726"/>
              <a:gd name="T62" fmla="*/ 5346 w 5410"/>
              <a:gd name="T63" fmla="*/ 2806 h 3726"/>
              <a:gd name="T64" fmla="*/ 5332 w 5410"/>
              <a:gd name="T65" fmla="*/ 2820 h 3726"/>
              <a:gd name="T66" fmla="*/ 5314 w 5410"/>
              <a:gd name="T67" fmla="*/ 2834 h 3726"/>
              <a:gd name="T68" fmla="*/ 4080 w 5410"/>
              <a:gd name="T69" fmla="*/ 3564 h 3726"/>
              <a:gd name="T70" fmla="*/ 4080 w 5410"/>
              <a:gd name="T71" fmla="*/ 3564 h 3726"/>
              <a:gd name="T72" fmla="*/ 4042 w 5410"/>
              <a:gd name="T73" fmla="*/ 3590 h 3726"/>
              <a:gd name="T74" fmla="*/ 4002 w 5410"/>
              <a:gd name="T75" fmla="*/ 3612 h 3726"/>
              <a:gd name="T76" fmla="*/ 3966 w 5410"/>
              <a:gd name="T77" fmla="*/ 3632 h 3726"/>
              <a:gd name="T78" fmla="*/ 3928 w 5410"/>
              <a:gd name="T79" fmla="*/ 3650 h 3726"/>
              <a:gd name="T80" fmla="*/ 3892 w 5410"/>
              <a:gd name="T81" fmla="*/ 3666 h 3726"/>
              <a:gd name="T82" fmla="*/ 3858 w 5410"/>
              <a:gd name="T83" fmla="*/ 3680 h 3726"/>
              <a:gd name="T84" fmla="*/ 3824 w 5410"/>
              <a:gd name="T85" fmla="*/ 3690 h 3726"/>
              <a:gd name="T86" fmla="*/ 3790 w 5410"/>
              <a:gd name="T87" fmla="*/ 3700 h 3726"/>
              <a:gd name="T88" fmla="*/ 3756 w 5410"/>
              <a:gd name="T89" fmla="*/ 3708 h 3726"/>
              <a:gd name="T90" fmla="*/ 3724 w 5410"/>
              <a:gd name="T91" fmla="*/ 3714 h 3726"/>
              <a:gd name="T92" fmla="*/ 3690 w 5410"/>
              <a:gd name="T93" fmla="*/ 3718 h 3726"/>
              <a:gd name="T94" fmla="*/ 3658 w 5410"/>
              <a:gd name="T95" fmla="*/ 3722 h 3726"/>
              <a:gd name="T96" fmla="*/ 3592 w 5410"/>
              <a:gd name="T97" fmla="*/ 3726 h 3726"/>
              <a:gd name="T98" fmla="*/ 3526 w 5410"/>
              <a:gd name="T99" fmla="*/ 3726 h 3726"/>
              <a:gd name="T100" fmla="*/ 82 w 5410"/>
              <a:gd name="T101" fmla="*/ 3726 h 3726"/>
              <a:gd name="T102" fmla="*/ 82 w 5410"/>
              <a:gd name="T103" fmla="*/ 3726 h 3726"/>
              <a:gd name="T104" fmla="*/ 66 w 5410"/>
              <a:gd name="T105" fmla="*/ 3726 h 3726"/>
              <a:gd name="T106" fmla="*/ 50 w 5410"/>
              <a:gd name="T107" fmla="*/ 3720 h 3726"/>
              <a:gd name="T108" fmla="*/ 36 w 5410"/>
              <a:gd name="T109" fmla="*/ 3712 h 3726"/>
              <a:gd name="T110" fmla="*/ 24 w 5410"/>
              <a:gd name="T111" fmla="*/ 3704 h 3726"/>
              <a:gd name="T112" fmla="*/ 14 w 5410"/>
              <a:gd name="T113" fmla="*/ 3692 h 3726"/>
              <a:gd name="T114" fmla="*/ 8 w 5410"/>
              <a:gd name="T115" fmla="*/ 3678 h 3726"/>
              <a:gd name="T116" fmla="*/ 2 w 5410"/>
              <a:gd name="T117" fmla="*/ 3662 h 3726"/>
              <a:gd name="T118" fmla="*/ 0 w 5410"/>
              <a:gd name="T119" fmla="*/ 3646 h 3726"/>
              <a:gd name="T120" fmla="*/ 0 w 5410"/>
              <a:gd name="T121" fmla="*/ 1012 h 3726"/>
              <a:gd name="T122" fmla="*/ 0 w 5410"/>
              <a:gd name="T123" fmla="*/ 1012 h 3726"/>
              <a:gd name="T124" fmla="*/ 0 w 5410"/>
              <a:gd name="T125" fmla="*/ 80 h 3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410" h="3726">
                <a:moveTo>
                  <a:pt x="0" y="80"/>
                </a:moveTo>
                <a:lnTo>
                  <a:pt x="0" y="80"/>
                </a:lnTo>
                <a:lnTo>
                  <a:pt x="2" y="64"/>
                </a:lnTo>
                <a:lnTo>
                  <a:pt x="8" y="50"/>
                </a:lnTo>
                <a:lnTo>
                  <a:pt x="14" y="36"/>
                </a:lnTo>
                <a:lnTo>
                  <a:pt x="24" y="24"/>
                </a:lnTo>
                <a:lnTo>
                  <a:pt x="36" y="14"/>
                </a:lnTo>
                <a:lnTo>
                  <a:pt x="50" y="6"/>
                </a:lnTo>
                <a:lnTo>
                  <a:pt x="66" y="2"/>
                </a:lnTo>
                <a:lnTo>
                  <a:pt x="82" y="0"/>
                </a:lnTo>
                <a:lnTo>
                  <a:pt x="5320" y="0"/>
                </a:lnTo>
                <a:lnTo>
                  <a:pt x="5320" y="0"/>
                </a:lnTo>
                <a:lnTo>
                  <a:pt x="5338" y="2"/>
                </a:lnTo>
                <a:lnTo>
                  <a:pt x="5354" y="6"/>
                </a:lnTo>
                <a:lnTo>
                  <a:pt x="5368" y="14"/>
                </a:lnTo>
                <a:lnTo>
                  <a:pt x="5382" y="24"/>
                </a:lnTo>
                <a:lnTo>
                  <a:pt x="5394" y="36"/>
                </a:lnTo>
                <a:lnTo>
                  <a:pt x="5402" y="50"/>
                </a:lnTo>
                <a:lnTo>
                  <a:pt x="5408" y="64"/>
                </a:lnTo>
                <a:lnTo>
                  <a:pt x="5410" y="80"/>
                </a:lnTo>
                <a:lnTo>
                  <a:pt x="5410" y="80"/>
                </a:lnTo>
                <a:lnTo>
                  <a:pt x="5410" y="2618"/>
                </a:lnTo>
                <a:lnTo>
                  <a:pt x="5410" y="2618"/>
                </a:lnTo>
                <a:lnTo>
                  <a:pt x="5410" y="2638"/>
                </a:lnTo>
                <a:lnTo>
                  <a:pt x="5408" y="2660"/>
                </a:lnTo>
                <a:lnTo>
                  <a:pt x="5406" y="2686"/>
                </a:lnTo>
                <a:lnTo>
                  <a:pt x="5398" y="2716"/>
                </a:lnTo>
                <a:lnTo>
                  <a:pt x="5388" y="2746"/>
                </a:lnTo>
                <a:lnTo>
                  <a:pt x="5380" y="2762"/>
                </a:lnTo>
                <a:lnTo>
                  <a:pt x="5370" y="2776"/>
                </a:lnTo>
                <a:lnTo>
                  <a:pt x="5360" y="2792"/>
                </a:lnTo>
                <a:lnTo>
                  <a:pt x="5346" y="2806"/>
                </a:lnTo>
                <a:lnTo>
                  <a:pt x="5332" y="2820"/>
                </a:lnTo>
                <a:lnTo>
                  <a:pt x="5314" y="2834"/>
                </a:lnTo>
                <a:lnTo>
                  <a:pt x="4080" y="3564"/>
                </a:lnTo>
                <a:lnTo>
                  <a:pt x="4080" y="3564"/>
                </a:lnTo>
                <a:lnTo>
                  <a:pt x="4042" y="3590"/>
                </a:lnTo>
                <a:lnTo>
                  <a:pt x="4002" y="3612"/>
                </a:lnTo>
                <a:lnTo>
                  <a:pt x="3966" y="3632"/>
                </a:lnTo>
                <a:lnTo>
                  <a:pt x="3928" y="3650"/>
                </a:lnTo>
                <a:lnTo>
                  <a:pt x="3892" y="3666"/>
                </a:lnTo>
                <a:lnTo>
                  <a:pt x="3858" y="3680"/>
                </a:lnTo>
                <a:lnTo>
                  <a:pt x="3824" y="3690"/>
                </a:lnTo>
                <a:lnTo>
                  <a:pt x="3790" y="3700"/>
                </a:lnTo>
                <a:lnTo>
                  <a:pt x="3756" y="3708"/>
                </a:lnTo>
                <a:lnTo>
                  <a:pt x="3724" y="3714"/>
                </a:lnTo>
                <a:lnTo>
                  <a:pt x="3690" y="3718"/>
                </a:lnTo>
                <a:lnTo>
                  <a:pt x="3658" y="3722"/>
                </a:lnTo>
                <a:lnTo>
                  <a:pt x="3592" y="3726"/>
                </a:lnTo>
                <a:lnTo>
                  <a:pt x="3526" y="3726"/>
                </a:lnTo>
                <a:lnTo>
                  <a:pt x="82" y="3726"/>
                </a:lnTo>
                <a:lnTo>
                  <a:pt x="82" y="3726"/>
                </a:lnTo>
                <a:lnTo>
                  <a:pt x="66" y="3726"/>
                </a:lnTo>
                <a:lnTo>
                  <a:pt x="50" y="3720"/>
                </a:lnTo>
                <a:lnTo>
                  <a:pt x="36" y="3712"/>
                </a:lnTo>
                <a:lnTo>
                  <a:pt x="24" y="3704"/>
                </a:lnTo>
                <a:lnTo>
                  <a:pt x="14" y="3692"/>
                </a:lnTo>
                <a:lnTo>
                  <a:pt x="8" y="3678"/>
                </a:lnTo>
                <a:lnTo>
                  <a:pt x="2" y="3662"/>
                </a:lnTo>
                <a:lnTo>
                  <a:pt x="0" y="3646"/>
                </a:lnTo>
                <a:lnTo>
                  <a:pt x="0" y="1012"/>
                </a:lnTo>
                <a:lnTo>
                  <a:pt x="0" y="1012"/>
                </a:lnTo>
                <a:lnTo>
                  <a:pt x="0" y="80"/>
                </a:lnTo>
                <a:close/>
              </a:path>
            </a:pathLst>
          </a:custGeom>
          <a:gradFill>
            <a:gsLst>
              <a:gs pos="44000">
                <a:srgbClr val="004164"/>
              </a:gs>
              <a:gs pos="100000">
                <a:srgbClr val="0073A4"/>
              </a:gs>
            </a:gsLst>
            <a:lin ang="0" scaled="1"/>
          </a:gradFill>
          <a:ln w="19050">
            <a:solidFill>
              <a:schemeClr val="bg1"/>
            </a:solidFill>
          </a:ln>
        </p:spPr>
        <p:txBody>
          <a:bodyPr lIns="288000" tIns="288000" bIns="0" anchor="t" anchorCtr="0">
            <a:normAutofit/>
          </a:bodyPr>
          <a:lstStyle>
            <a:lvl1pPr algn="l">
              <a:lnSpc>
                <a:spcPct val="90000"/>
              </a:lnSpc>
              <a:defRPr sz="5400" b="1" cap="none" baseline="0">
                <a:solidFill>
                  <a:schemeClr val="bg1"/>
                </a:solidFill>
              </a:defRPr>
            </a:lvl1pPr>
          </a:lstStyle>
          <a:p>
            <a:r>
              <a:rPr lang="en-GB" noProof="0" dirty="0" smtClean="0"/>
              <a:t>01. (Add section)</a:t>
            </a:r>
            <a:endParaRPr lang="en-GB" noProof="0" dirty="0"/>
          </a:p>
        </p:txBody>
      </p:sp>
      <p:sp>
        <p:nvSpPr>
          <p:cNvPr id="19" name="Text Placeholder 28"/>
          <p:cNvSpPr>
            <a:spLocks noGrp="1"/>
          </p:cNvSpPr>
          <p:nvPr>
            <p:ph type="body" sz="quarter" idx="13"/>
          </p:nvPr>
        </p:nvSpPr>
        <p:spPr>
          <a:xfrm>
            <a:off x="554039" y="3506174"/>
            <a:ext cx="8035925" cy="636647"/>
          </a:xfrm>
        </p:spPr>
        <p:txBody>
          <a:bodyPr/>
          <a:lstStyle>
            <a:lvl1pPr marL="0" indent="0">
              <a:buNone/>
              <a:defRPr sz="20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sp>
        <p:nvSpPr>
          <p:cNvPr id="20" name="Text Placeholder 28"/>
          <p:cNvSpPr>
            <a:spLocks noGrp="1"/>
          </p:cNvSpPr>
          <p:nvPr>
            <p:ph type="body" sz="quarter" idx="15"/>
          </p:nvPr>
        </p:nvSpPr>
        <p:spPr>
          <a:xfrm>
            <a:off x="554039" y="2767057"/>
            <a:ext cx="8035925" cy="636647"/>
          </a:xfrm>
        </p:spPr>
        <p:txBody>
          <a:bodyPr anchor="b" anchorCtr="0"/>
          <a:lstStyle>
            <a:lvl1pPr marL="0" indent="0">
              <a:buNone/>
              <a:defRPr sz="2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sp>
        <p:nvSpPr>
          <p:cNvPr id="14" name="Footer Placeholder 3"/>
          <p:cNvSpPr>
            <a:spLocks noGrp="1"/>
          </p:cNvSpPr>
          <p:nvPr>
            <p:ph type="ftr" sz="quarter" idx="11"/>
          </p:nvPr>
        </p:nvSpPr>
        <p:spPr>
          <a:xfrm>
            <a:off x="554182" y="6515719"/>
            <a:ext cx="1416133" cy="176811"/>
          </a:xfrm>
        </p:spPr>
        <p:txBody>
          <a:bodyPr/>
          <a:lstStyle/>
          <a:p>
            <a:r>
              <a:rPr lang="en-GB" noProof="0" smtClean="0"/>
              <a:t>© DHI</a:t>
            </a:r>
            <a:endParaRPr lang="en-GB" noProof="0"/>
          </a:p>
        </p:txBody>
      </p:sp>
      <p:sp>
        <p:nvSpPr>
          <p:cNvPr id="15" name="Slide Number Placeholder 4"/>
          <p:cNvSpPr>
            <a:spLocks noGrp="1"/>
          </p:cNvSpPr>
          <p:nvPr>
            <p:ph type="sldNum" sz="quarter" idx="12"/>
          </p:nvPr>
        </p:nvSpPr>
        <p:spPr>
          <a:xfrm>
            <a:off x="4239506" y="6515719"/>
            <a:ext cx="516591" cy="176811"/>
          </a:xfrm>
        </p:spPr>
        <p:txBody>
          <a:bodyPr/>
          <a:lstStyle/>
          <a:p>
            <a:r>
              <a:rPr lang="en-GB" noProof="0" smtClean="0"/>
              <a:t>#</a:t>
            </a:r>
            <a:fld id="{EC98167B-91FF-498B-85F5-63F1D9402506}" type="slidenum">
              <a:rPr lang="en-GB" noProof="0" smtClean="0"/>
              <a:pPr/>
              <a:t>‹#›</a:t>
            </a:fld>
            <a:endParaRPr lang="en-GB" noProof="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6800" y="5936400"/>
            <a:ext cx="1357200" cy="940881"/>
          </a:xfrm>
          <a:prstGeom prst="rect">
            <a:avLst/>
          </a:prstGeom>
        </p:spPr>
      </p:pic>
    </p:spTree>
    <p:extLst>
      <p:ext uri="{BB962C8B-B14F-4D97-AF65-F5344CB8AC3E}">
        <p14:creationId xmlns:p14="http://schemas.microsoft.com/office/powerpoint/2010/main" val="2595110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7" name="Content Placeholder 6"/>
          <p:cNvSpPr>
            <a:spLocks noGrp="1"/>
          </p:cNvSpPr>
          <p:nvPr>
            <p:ph sz="quarter" idx="13"/>
          </p:nvPr>
        </p:nvSpPr>
        <p:spPr>
          <a:xfrm>
            <a:off x="251520" y="1189653"/>
            <a:ext cx="8640959" cy="5119667"/>
          </a:xfrm>
        </p:spPr>
        <p:txBody>
          <a:bodyPr/>
          <a:lstStyle>
            <a:lvl1pPr>
              <a:defRPr sz="2000">
                <a:solidFill>
                  <a:schemeClr val="bg1"/>
                </a:solidFill>
              </a:defRPr>
            </a:lvl1pPr>
            <a:lvl2pPr marL="540000" indent="-270000">
              <a:buFont typeface="Arial" pitchFamily="34" charset="0"/>
              <a:buChar char="−"/>
              <a:defRPr sz="2000">
                <a:solidFill>
                  <a:schemeClr val="bg1"/>
                </a:solidFill>
              </a:defRPr>
            </a:lvl2pPr>
            <a:lvl3pPr marL="810000" indent="-270000">
              <a:buFont typeface="Arial" pitchFamily="34" charset="0"/>
              <a:buChar char="•"/>
              <a:defRPr sz="2000" baseline="0">
                <a:solidFill>
                  <a:schemeClr val="bg1"/>
                </a:solidFill>
              </a:defRPr>
            </a:lvl3pPr>
            <a:lvl4pPr marL="1080000" indent="-270000">
              <a:buFont typeface="Arial" pitchFamily="34" charset="0"/>
              <a:buChar char="−"/>
              <a:defRPr sz="2000">
                <a:solidFill>
                  <a:schemeClr val="bg1"/>
                </a:solidFill>
              </a:defRPr>
            </a:lvl4pPr>
            <a:lvl5pPr>
              <a:defRPr sz="1800">
                <a:solidFill>
                  <a:schemeClr val="bg1"/>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9" name="Footer Placeholder 3"/>
          <p:cNvSpPr>
            <a:spLocks noGrp="1"/>
          </p:cNvSpPr>
          <p:nvPr>
            <p:ph type="ftr" sz="quarter" idx="11"/>
          </p:nvPr>
        </p:nvSpPr>
        <p:spPr>
          <a:xfrm>
            <a:off x="554182" y="6515719"/>
            <a:ext cx="1416133" cy="176811"/>
          </a:xfrm>
        </p:spPr>
        <p:txBody>
          <a:bodyPr/>
          <a:lstStyle/>
          <a:p>
            <a:r>
              <a:rPr lang="en-GB" noProof="0" smtClean="0"/>
              <a:t>© DHI</a:t>
            </a:r>
            <a:endParaRPr lang="en-GB" noProof="0"/>
          </a:p>
        </p:txBody>
      </p:sp>
      <p:sp>
        <p:nvSpPr>
          <p:cNvPr id="10" name="Slide Number Placeholder 4"/>
          <p:cNvSpPr>
            <a:spLocks noGrp="1"/>
          </p:cNvSpPr>
          <p:nvPr>
            <p:ph type="sldNum" sz="quarter" idx="12"/>
          </p:nvPr>
        </p:nvSpPr>
        <p:spPr>
          <a:xfrm>
            <a:off x="4239506" y="6515719"/>
            <a:ext cx="516591" cy="176811"/>
          </a:xfrm>
        </p:spPr>
        <p:txBody>
          <a:bodyPr/>
          <a:lstStyle/>
          <a:p>
            <a:r>
              <a:rPr lang="en-GB" noProof="0" smtClean="0"/>
              <a:t>#</a:t>
            </a:r>
            <a:fld id="{EC98167B-91FF-498B-85F5-63F1D9402506}" type="slidenum">
              <a:rPr lang="en-GB" noProof="0" smtClean="0"/>
              <a:pPr/>
              <a:t>‹#›</a:t>
            </a:fld>
            <a:r>
              <a:rPr lang="en-GB" noProof="0" smtClean="0"/>
              <a:t>  </a:t>
            </a:r>
            <a:endParaRPr lang="en-GB" noProof="0"/>
          </a:p>
        </p:txBody>
      </p:sp>
    </p:spTree>
    <p:extLst>
      <p:ext uri="{BB962C8B-B14F-4D97-AF65-F5344CB8AC3E}">
        <p14:creationId xmlns:p14="http://schemas.microsoft.com/office/powerpoint/2010/main" val="31467276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4" name="Footer Placeholder 3"/>
          <p:cNvSpPr>
            <a:spLocks noGrp="1"/>
          </p:cNvSpPr>
          <p:nvPr>
            <p:ph type="ftr" sz="quarter" idx="11"/>
          </p:nvPr>
        </p:nvSpPr>
        <p:spPr/>
        <p:txBody>
          <a:bodyPr/>
          <a:lstStyle/>
          <a:p>
            <a:r>
              <a:rPr lang="en-GB" noProof="0" smtClean="0"/>
              <a:t>© DHI</a:t>
            </a:r>
            <a:endParaRPr lang="en-GB" noProof="0"/>
          </a:p>
        </p:txBody>
      </p:sp>
      <p:sp>
        <p:nvSpPr>
          <p:cNvPr id="5" name="Slide Number Placeholder 4"/>
          <p:cNvSpPr>
            <a:spLocks noGrp="1"/>
          </p:cNvSpPr>
          <p:nvPr>
            <p:ph type="sldNum" sz="quarter" idx="12"/>
          </p:nvPr>
        </p:nvSpPr>
        <p:spPr/>
        <p:txBody>
          <a:bodyPr/>
          <a:lstStyle/>
          <a:p>
            <a:r>
              <a:rPr lang="en-GB" noProof="0" smtClean="0"/>
              <a:t>#</a:t>
            </a:r>
            <a:fld id="{EC98167B-91FF-498B-85F5-63F1D9402506}" type="slidenum">
              <a:rPr lang="en-GB" noProof="0" smtClean="0"/>
              <a:pPr/>
              <a:t>‹#›</a:t>
            </a:fld>
            <a:r>
              <a:rPr lang="en-GB" noProof="0" smtClean="0"/>
              <a:t>  </a:t>
            </a:r>
            <a:endParaRPr lang="en-GB" noProof="0"/>
          </a:p>
        </p:txBody>
      </p:sp>
      <p:sp>
        <p:nvSpPr>
          <p:cNvPr id="7" name="Content Placeholder 6"/>
          <p:cNvSpPr>
            <a:spLocks noGrp="1"/>
          </p:cNvSpPr>
          <p:nvPr>
            <p:ph sz="quarter" idx="13"/>
          </p:nvPr>
        </p:nvSpPr>
        <p:spPr>
          <a:xfrm>
            <a:off x="251520" y="1189653"/>
            <a:ext cx="4043463" cy="4523853"/>
          </a:xfrm>
        </p:spPr>
        <p:txBody>
          <a:bodyPr/>
          <a:lstStyle>
            <a:lvl1pPr>
              <a:defRPr sz="2000">
                <a:solidFill>
                  <a:schemeClr val="bg1"/>
                </a:solidFill>
              </a:defRPr>
            </a:lvl1pPr>
            <a:lvl2pPr marL="540000" indent="-270000">
              <a:buFont typeface="Arial" pitchFamily="34" charset="0"/>
              <a:buChar char="−"/>
              <a:defRPr sz="2000">
                <a:solidFill>
                  <a:schemeClr val="bg1"/>
                </a:solidFill>
              </a:defRPr>
            </a:lvl2pPr>
            <a:lvl3pPr marL="810000" indent="-270000">
              <a:buFont typeface="Arial" pitchFamily="34" charset="0"/>
              <a:buChar char="•"/>
              <a:defRPr sz="2000">
                <a:solidFill>
                  <a:schemeClr val="bg1"/>
                </a:solidFill>
              </a:defRPr>
            </a:lvl3pPr>
            <a:lvl4pPr>
              <a:defRPr sz="2000">
                <a:solidFill>
                  <a:schemeClr val="bg1"/>
                </a:solidFill>
              </a:defRPr>
            </a:lvl4pPr>
            <a:lvl5pPr>
              <a:defRPr sz="1800">
                <a:solidFill>
                  <a:schemeClr val="bg1"/>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8" name="Content Placeholder 6"/>
          <p:cNvSpPr>
            <a:spLocks noGrp="1"/>
          </p:cNvSpPr>
          <p:nvPr>
            <p:ph sz="quarter" idx="14"/>
          </p:nvPr>
        </p:nvSpPr>
        <p:spPr>
          <a:xfrm>
            <a:off x="4849018" y="1189653"/>
            <a:ext cx="4043461" cy="4523853"/>
          </a:xfrm>
        </p:spPr>
        <p:txBody>
          <a:bodyPr/>
          <a:lstStyle>
            <a:lvl1pPr>
              <a:defRPr sz="2000">
                <a:solidFill>
                  <a:schemeClr val="bg1"/>
                </a:solidFill>
              </a:defRPr>
            </a:lvl1pPr>
            <a:lvl2pPr>
              <a:defRPr sz="2000">
                <a:solidFill>
                  <a:schemeClr val="bg1"/>
                </a:solidFill>
              </a:defRPr>
            </a:lvl2pPr>
            <a:lvl3pPr marL="810000" indent="-270000">
              <a:buFont typeface="Arial" pitchFamily="34" charset="0"/>
              <a:buChar char="•"/>
              <a:defRPr sz="2000">
                <a:solidFill>
                  <a:schemeClr val="bg1"/>
                </a:solidFill>
              </a:defRPr>
            </a:lvl3pPr>
            <a:lvl4pPr>
              <a:defRPr sz="2000">
                <a:solidFill>
                  <a:schemeClr val="bg1"/>
                </a:solidFill>
              </a:defRPr>
            </a:lvl4pPr>
            <a:lvl5pPr>
              <a:defRPr sz="1800">
                <a:solidFill>
                  <a:schemeClr val="bg1"/>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9" name="Text Placeholder 28"/>
          <p:cNvSpPr>
            <a:spLocks noGrp="1"/>
          </p:cNvSpPr>
          <p:nvPr>
            <p:ph type="body" sz="quarter" idx="21" hasCustomPrompt="1"/>
          </p:nvPr>
        </p:nvSpPr>
        <p:spPr>
          <a:xfrm>
            <a:off x="4849020" y="5814573"/>
            <a:ext cx="4043459"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smtClean="0"/>
              <a:t>Legend</a:t>
            </a:r>
          </a:p>
        </p:txBody>
      </p:sp>
    </p:spTree>
    <p:extLst>
      <p:ext uri="{BB962C8B-B14F-4D97-AF65-F5344CB8AC3E}">
        <p14:creationId xmlns:p14="http://schemas.microsoft.com/office/powerpoint/2010/main" val="74165828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10" name="Slide Number Placeholder 4"/>
          <p:cNvSpPr>
            <a:spLocks noGrp="1"/>
          </p:cNvSpPr>
          <p:nvPr>
            <p:ph type="sldNum" sz="quarter" idx="12"/>
          </p:nvPr>
        </p:nvSpPr>
        <p:spPr>
          <a:xfrm>
            <a:off x="4239506" y="6515719"/>
            <a:ext cx="516591" cy="176811"/>
          </a:xfrm>
        </p:spPr>
        <p:txBody>
          <a:bodyPr/>
          <a:lstStyle/>
          <a:p>
            <a:r>
              <a:rPr lang="en-GB" noProof="0" smtClean="0"/>
              <a:t>#</a:t>
            </a:r>
            <a:fld id="{EC98167B-91FF-498B-85F5-63F1D9402506}" type="slidenum">
              <a:rPr lang="en-GB" noProof="0" smtClean="0"/>
              <a:pPr/>
              <a:t>‹#›</a:t>
            </a:fld>
            <a:r>
              <a:rPr lang="en-GB" noProof="0" smtClean="0"/>
              <a:t>  </a:t>
            </a:r>
            <a:endParaRPr lang="en-GB" noProof="0"/>
          </a:p>
        </p:txBody>
      </p:sp>
      <p:sp>
        <p:nvSpPr>
          <p:cNvPr id="5" name="Footer Placeholder 4"/>
          <p:cNvSpPr>
            <a:spLocks noGrp="1"/>
          </p:cNvSpPr>
          <p:nvPr>
            <p:ph type="ftr" sz="quarter" idx="3"/>
          </p:nvPr>
        </p:nvSpPr>
        <p:spPr>
          <a:xfrm>
            <a:off x="251520" y="6515719"/>
            <a:ext cx="1416133" cy="176811"/>
          </a:xfrm>
          <a:prstGeom prst="rect">
            <a:avLst/>
          </a:prstGeom>
        </p:spPr>
        <p:txBody>
          <a:bodyPr vert="horz" lIns="0" tIns="0" rIns="0" bIns="0" rtlCol="0" anchor="t" anchorCtr="0"/>
          <a:lstStyle>
            <a:lvl1pPr algn="l">
              <a:defRPr sz="700" b="0">
                <a:solidFill>
                  <a:schemeClr val="bg1"/>
                </a:solidFill>
              </a:defRPr>
            </a:lvl1pPr>
          </a:lstStyle>
          <a:p>
            <a:r>
              <a:rPr lang="en-GB" smtClean="0"/>
              <a:t>© DHI</a:t>
            </a:r>
            <a:endParaRPr lang="en-GB"/>
          </a:p>
        </p:txBody>
      </p:sp>
    </p:spTree>
    <p:extLst>
      <p:ext uri="{BB962C8B-B14F-4D97-AF65-F5344CB8AC3E}">
        <p14:creationId xmlns:p14="http://schemas.microsoft.com/office/powerpoint/2010/main" val="866326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noProof="0" smtClean="0"/>
              <a:t>© DHI</a:t>
            </a:r>
            <a:endParaRPr lang="en-GB" noProof="0"/>
          </a:p>
        </p:txBody>
      </p:sp>
      <p:sp>
        <p:nvSpPr>
          <p:cNvPr id="5" name="Slide Number Placeholder 4"/>
          <p:cNvSpPr>
            <a:spLocks noGrp="1"/>
          </p:cNvSpPr>
          <p:nvPr>
            <p:ph type="sldNum" sz="quarter" idx="12"/>
          </p:nvPr>
        </p:nvSpPr>
        <p:spPr/>
        <p:txBody>
          <a:bodyPr/>
          <a:lstStyle/>
          <a:p>
            <a:r>
              <a:rPr lang="en-GB" noProof="0" smtClean="0"/>
              <a:t>#</a:t>
            </a:r>
            <a:fld id="{EC98167B-91FF-498B-85F5-63F1D9402506}" type="slidenum">
              <a:rPr lang="en-GB" noProof="0" smtClean="0"/>
              <a:pPr/>
              <a:t>‹#›</a:t>
            </a:fld>
            <a:r>
              <a:rPr lang="en-GB" noProof="0" smtClean="0"/>
              <a:t>  </a:t>
            </a:r>
            <a:endParaRPr lang="en-GB" noProof="0"/>
          </a:p>
        </p:txBody>
      </p:sp>
      <p:sp>
        <p:nvSpPr>
          <p:cNvPr id="8" name="Picture Placeholder 4"/>
          <p:cNvSpPr>
            <a:spLocks noGrp="1"/>
          </p:cNvSpPr>
          <p:nvPr>
            <p:ph type="pic" sz="quarter" idx="14"/>
          </p:nvPr>
        </p:nvSpPr>
        <p:spPr>
          <a:xfrm>
            <a:off x="251520" y="677335"/>
            <a:ext cx="8640960" cy="5271945"/>
          </a:xfrm>
        </p:spPr>
        <p:txBody>
          <a:bodyPr anchor="ctr" anchorCtr="0"/>
          <a:lstStyle>
            <a:lvl1pPr marL="0" indent="0" algn="ctr">
              <a:buNone/>
              <a:defRPr/>
            </a:lvl1pPr>
          </a:lstStyle>
          <a:p>
            <a:r>
              <a:rPr lang="en-US" noProof="0" smtClean="0"/>
              <a:t>Click icon to add picture</a:t>
            </a:r>
            <a:endParaRPr lang="en-GB" noProof="0"/>
          </a:p>
        </p:txBody>
      </p:sp>
      <p:sp>
        <p:nvSpPr>
          <p:cNvPr id="7" name="Text Placeholder 28"/>
          <p:cNvSpPr>
            <a:spLocks noGrp="1"/>
          </p:cNvSpPr>
          <p:nvPr>
            <p:ph type="body" sz="quarter" idx="18" hasCustomPrompt="1"/>
          </p:nvPr>
        </p:nvSpPr>
        <p:spPr>
          <a:xfrm>
            <a:off x="251520" y="6093296"/>
            <a:ext cx="8640960"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smtClean="0"/>
              <a:t>Legend</a:t>
            </a:r>
          </a:p>
        </p:txBody>
      </p:sp>
    </p:spTree>
    <p:extLst>
      <p:ext uri="{BB962C8B-B14F-4D97-AF65-F5344CB8AC3E}">
        <p14:creationId xmlns:p14="http://schemas.microsoft.com/office/powerpoint/2010/main" val="2129609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4" name="Footer Placeholder 3"/>
          <p:cNvSpPr>
            <a:spLocks noGrp="1"/>
          </p:cNvSpPr>
          <p:nvPr>
            <p:ph type="ftr" sz="quarter" idx="11"/>
          </p:nvPr>
        </p:nvSpPr>
        <p:spPr/>
        <p:txBody>
          <a:bodyPr/>
          <a:lstStyle/>
          <a:p>
            <a:r>
              <a:rPr lang="en-GB" noProof="0" smtClean="0"/>
              <a:t>© DHI</a:t>
            </a:r>
            <a:endParaRPr lang="en-GB" noProof="0"/>
          </a:p>
        </p:txBody>
      </p:sp>
      <p:sp>
        <p:nvSpPr>
          <p:cNvPr id="5" name="Slide Number Placeholder 4"/>
          <p:cNvSpPr>
            <a:spLocks noGrp="1"/>
          </p:cNvSpPr>
          <p:nvPr>
            <p:ph type="sldNum" sz="quarter" idx="12"/>
          </p:nvPr>
        </p:nvSpPr>
        <p:spPr/>
        <p:txBody>
          <a:bodyPr/>
          <a:lstStyle/>
          <a:p>
            <a:r>
              <a:rPr lang="en-GB" noProof="0" smtClean="0"/>
              <a:t>#</a:t>
            </a:r>
            <a:fld id="{EC98167B-91FF-498B-85F5-63F1D9402506}" type="slidenum">
              <a:rPr lang="en-GB" noProof="0" smtClean="0"/>
              <a:pPr/>
              <a:t>‹#›</a:t>
            </a:fld>
            <a:r>
              <a:rPr lang="en-GB" noProof="0" smtClean="0"/>
              <a:t>  </a:t>
            </a:r>
            <a:endParaRPr lang="en-GB" noProof="0"/>
          </a:p>
        </p:txBody>
      </p:sp>
      <p:sp>
        <p:nvSpPr>
          <p:cNvPr id="7" name="Content Placeholder 6"/>
          <p:cNvSpPr>
            <a:spLocks noGrp="1"/>
          </p:cNvSpPr>
          <p:nvPr>
            <p:ph sz="quarter" idx="13"/>
          </p:nvPr>
        </p:nvSpPr>
        <p:spPr>
          <a:xfrm>
            <a:off x="251520" y="1189652"/>
            <a:ext cx="8640959" cy="3031435"/>
          </a:xfrm>
        </p:spPr>
        <p:txBody>
          <a:bodyPr/>
          <a:lstStyle>
            <a:lvl1pPr>
              <a:defRPr sz="2000">
                <a:solidFill>
                  <a:schemeClr val="bg1"/>
                </a:solidFill>
              </a:defRPr>
            </a:lvl1pPr>
            <a:lvl2pPr>
              <a:defRPr sz="2000">
                <a:solidFill>
                  <a:schemeClr val="bg1"/>
                </a:solidFill>
              </a:defRPr>
            </a:lvl2pPr>
            <a:lvl3pPr marL="810000" indent="-270000">
              <a:buFont typeface="Arial" pitchFamily="34" charset="0"/>
              <a:buChar char="•"/>
              <a:defRPr sz="2000">
                <a:solidFill>
                  <a:schemeClr val="bg1"/>
                </a:solidFill>
              </a:defRPr>
            </a:lvl3pPr>
            <a:lvl4pPr>
              <a:defRPr sz="2000">
                <a:solidFill>
                  <a:schemeClr val="bg1"/>
                </a:solidFill>
              </a:defRPr>
            </a:lvl4pPr>
            <a:lvl5pPr>
              <a:defRPr sz="1800">
                <a:solidFill>
                  <a:schemeClr val="bg1"/>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8" name="Picture Placeholder 4"/>
          <p:cNvSpPr>
            <a:spLocks noGrp="1"/>
          </p:cNvSpPr>
          <p:nvPr>
            <p:ph type="pic" sz="quarter" idx="14"/>
          </p:nvPr>
        </p:nvSpPr>
        <p:spPr>
          <a:xfrm>
            <a:off x="249764" y="4438029"/>
            <a:ext cx="1796360" cy="1573678"/>
          </a:xfrm>
        </p:spPr>
        <p:txBody>
          <a:bodyPr anchor="ctr" anchorCtr="0"/>
          <a:lstStyle>
            <a:lvl1pPr marL="0" indent="0" algn="ctr">
              <a:buNone/>
              <a:defRPr/>
            </a:lvl1pPr>
          </a:lstStyle>
          <a:p>
            <a:r>
              <a:rPr lang="en-US" noProof="0" smtClean="0"/>
              <a:t>Click icon to add picture</a:t>
            </a:r>
            <a:endParaRPr lang="en-GB" noProof="0" dirty="0"/>
          </a:p>
        </p:txBody>
      </p:sp>
      <p:sp>
        <p:nvSpPr>
          <p:cNvPr id="14" name="Picture Placeholder 4"/>
          <p:cNvSpPr>
            <a:spLocks noGrp="1"/>
          </p:cNvSpPr>
          <p:nvPr>
            <p:ph type="pic" sz="quarter" idx="15"/>
          </p:nvPr>
        </p:nvSpPr>
        <p:spPr>
          <a:xfrm>
            <a:off x="2555776" y="4439662"/>
            <a:ext cx="1796360" cy="1573678"/>
          </a:xfrm>
        </p:spPr>
        <p:txBody>
          <a:bodyPr anchor="ctr" anchorCtr="0"/>
          <a:lstStyle>
            <a:lvl1pPr marL="0" indent="0" algn="ctr">
              <a:buNone/>
              <a:defRPr/>
            </a:lvl1pPr>
          </a:lstStyle>
          <a:p>
            <a:r>
              <a:rPr lang="en-US" noProof="0" smtClean="0"/>
              <a:t>Click icon to add picture</a:t>
            </a:r>
            <a:endParaRPr lang="en-GB" noProof="0"/>
          </a:p>
        </p:txBody>
      </p:sp>
      <p:sp>
        <p:nvSpPr>
          <p:cNvPr id="15" name="Picture Placeholder 4"/>
          <p:cNvSpPr>
            <a:spLocks noGrp="1"/>
          </p:cNvSpPr>
          <p:nvPr>
            <p:ph type="pic" sz="quarter" idx="16"/>
          </p:nvPr>
        </p:nvSpPr>
        <p:spPr>
          <a:xfrm>
            <a:off x="4827746" y="4439662"/>
            <a:ext cx="1796360" cy="1573678"/>
          </a:xfrm>
        </p:spPr>
        <p:txBody>
          <a:bodyPr anchor="ctr" anchorCtr="0"/>
          <a:lstStyle>
            <a:lvl1pPr marL="0" indent="0" algn="ctr">
              <a:buNone/>
              <a:defRPr/>
            </a:lvl1pPr>
          </a:lstStyle>
          <a:p>
            <a:r>
              <a:rPr lang="en-US" noProof="0" smtClean="0"/>
              <a:t>Click icon to add picture</a:t>
            </a:r>
            <a:endParaRPr lang="en-GB" noProof="0"/>
          </a:p>
        </p:txBody>
      </p:sp>
      <p:sp>
        <p:nvSpPr>
          <p:cNvPr id="16" name="Picture Placeholder 4"/>
          <p:cNvSpPr>
            <a:spLocks noGrp="1"/>
          </p:cNvSpPr>
          <p:nvPr>
            <p:ph type="pic" sz="quarter" idx="17"/>
          </p:nvPr>
        </p:nvSpPr>
        <p:spPr>
          <a:xfrm>
            <a:off x="7096119" y="4439662"/>
            <a:ext cx="1796360" cy="1573678"/>
          </a:xfrm>
        </p:spPr>
        <p:txBody>
          <a:bodyPr anchor="ctr" anchorCtr="0"/>
          <a:lstStyle>
            <a:lvl1pPr marL="0" indent="0" algn="ctr">
              <a:buNone/>
              <a:defRPr/>
            </a:lvl1pPr>
          </a:lstStyle>
          <a:p>
            <a:r>
              <a:rPr lang="en-US" noProof="0" smtClean="0"/>
              <a:t>Click icon to add picture</a:t>
            </a:r>
            <a:endParaRPr lang="en-GB" noProof="0"/>
          </a:p>
        </p:txBody>
      </p:sp>
      <p:sp>
        <p:nvSpPr>
          <p:cNvPr id="11" name="Text Placeholder 28"/>
          <p:cNvSpPr>
            <a:spLocks noGrp="1"/>
          </p:cNvSpPr>
          <p:nvPr>
            <p:ph type="body" sz="quarter" idx="18" hasCustomPrompt="1"/>
          </p:nvPr>
        </p:nvSpPr>
        <p:spPr>
          <a:xfrm>
            <a:off x="249764" y="6093296"/>
            <a:ext cx="1796360"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dirty="0" smtClean="0"/>
              <a:t>Legend</a:t>
            </a:r>
          </a:p>
        </p:txBody>
      </p:sp>
      <p:sp>
        <p:nvSpPr>
          <p:cNvPr id="12" name="Text Placeholder 28"/>
          <p:cNvSpPr>
            <a:spLocks noGrp="1"/>
          </p:cNvSpPr>
          <p:nvPr>
            <p:ph type="body" sz="quarter" idx="19" hasCustomPrompt="1"/>
          </p:nvPr>
        </p:nvSpPr>
        <p:spPr>
          <a:xfrm>
            <a:off x="2555776" y="6094929"/>
            <a:ext cx="1796360"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smtClean="0"/>
              <a:t>Legend</a:t>
            </a:r>
          </a:p>
        </p:txBody>
      </p:sp>
      <p:sp>
        <p:nvSpPr>
          <p:cNvPr id="13" name="Text Placeholder 28"/>
          <p:cNvSpPr>
            <a:spLocks noGrp="1"/>
          </p:cNvSpPr>
          <p:nvPr>
            <p:ph type="body" sz="quarter" idx="20" hasCustomPrompt="1"/>
          </p:nvPr>
        </p:nvSpPr>
        <p:spPr>
          <a:xfrm>
            <a:off x="4827746" y="6094929"/>
            <a:ext cx="1796360"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smtClean="0"/>
              <a:t>Legend</a:t>
            </a:r>
          </a:p>
        </p:txBody>
      </p:sp>
      <p:sp>
        <p:nvSpPr>
          <p:cNvPr id="17" name="Text Placeholder 28"/>
          <p:cNvSpPr>
            <a:spLocks noGrp="1"/>
          </p:cNvSpPr>
          <p:nvPr>
            <p:ph type="body" sz="quarter" idx="21" hasCustomPrompt="1"/>
          </p:nvPr>
        </p:nvSpPr>
        <p:spPr>
          <a:xfrm>
            <a:off x="7093923" y="6094929"/>
            <a:ext cx="1796360" cy="210636"/>
          </a:xfrm>
        </p:spPr>
        <p:txBody>
          <a:bodyPr/>
          <a:lstStyle>
            <a:lvl1pPr marL="0" indent="0">
              <a:buNone/>
              <a:defRPr sz="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smtClean="0"/>
              <a:t>Legend</a:t>
            </a:r>
          </a:p>
        </p:txBody>
      </p:sp>
    </p:spTree>
    <p:extLst>
      <p:ext uri="{BB962C8B-B14F-4D97-AF65-F5344CB8AC3E}">
        <p14:creationId xmlns:p14="http://schemas.microsoft.com/office/powerpoint/2010/main" val="668257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4000">
              <a:srgbClr val="004164"/>
            </a:gs>
            <a:gs pos="100000">
              <a:srgbClr val="0073A4"/>
            </a:gs>
          </a:gsLst>
          <a:lin ang="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27585"/>
            <a:ext cx="7860093" cy="600883"/>
          </a:xfrm>
          <a:prstGeom prst="rect">
            <a:avLst/>
          </a:prstGeom>
        </p:spPr>
        <p:txBody>
          <a:bodyPr vert="horz" lIns="0" tIns="0" rIns="0" bIns="0" rtlCol="0" anchor="b" anchorCtr="0">
            <a:normAutofit/>
          </a:bodyPr>
          <a:lstStyle/>
          <a:p>
            <a:r>
              <a:rPr lang="en-US" noProof="0" smtClean="0"/>
              <a:t>Click to edit Master title style</a:t>
            </a:r>
            <a:endParaRPr lang="en-GB" noProof="0"/>
          </a:p>
        </p:txBody>
      </p:sp>
      <p:sp>
        <p:nvSpPr>
          <p:cNvPr id="3" name="Text Placeholder 2"/>
          <p:cNvSpPr>
            <a:spLocks noGrp="1"/>
          </p:cNvSpPr>
          <p:nvPr>
            <p:ph type="body" idx="1"/>
          </p:nvPr>
        </p:nvSpPr>
        <p:spPr>
          <a:xfrm>
            <a:off x="251520" y="1189653"/>
            <a:ext cx="8670772" cy="5119667"/>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smtClean="0"/>
          </a:p>
        </p:txBody>
      </p:sp>
      <p:sp>
        <p:nvSpPr>
          <p:cNvPr id="5" name="Footer Placeholder 4"/>
          <p:cNvSpPr>
            <a:spLocks noGrp="1"/>
          </p:cNvSpPr>
          <p:nvPr>
            <p:ph type="ftr" sz="quarter" idx="3"/>
          </p:nvPr>
        </p:nvSpPr>
        <p:spPr>
          <a:xfrm>
            <a:off x="251520" y="6515719"/>
            <a:ext cx="1416133" cy="176811"/>
          </a:xfrm>
          <a:prstGeom prst="rect">
            <a:avLst/>
          </a:prstGeom>
        </p:spPr>
        <p:txBody>
          <a:bodyPr vert="horz" lIns="0" tIns="0" rIns="0" bIns="0" rtlCol="0" anchor="t" anchorCtr="0"/>
          <a:lstStyle>
            <a:lvl1pPr algn="l">
              <a:defRPr sz="700" b="0">
                <a:solidFill>
                  <a:schemeClr val="bg1"/>
                </a:solidFill>
              </a:defRPr>
            </a:lvl1pPr>
          </a:lstStyle>
          <a:p>
            <a:r>
              <a:rPr lang="en-GB" smtClean="0"/>
              <a:t>© DHI</a:t>
            </a:r>
            <a:endParaRPr lang="en-GB"/>
          </a:p>
        </p:txBody>
      </p:sp>
      <p:sp>
        <p:nvSpPr>
          <p:cNvPr id="6" name="Slide Number Placeholder 5"/>
          <p:cNvSpPr>
            <a:spLocks noGrp="1"/>
          </p:cNvSpPr>
          <p:nvPr>
            <p:ph type="sldNum" sz="quarter" idx="4"/>
          </p:nvPr>
        </p:nvSpPr>
        <p:spPr>
          <a:xfrm>
            <a:off x="4239506" y="6515719"/>
            <a:ext cx="516591" cy="176811"/>
          </a:xfrm>
          <a:prstGeom prst="rect">
            <a:avLst/>
          </a:prstGeom>
        </p:spPr>
        <p:txBody>
          <a:bodyPr vert="horz" lIns="0" tIns="0" rIns="0" bIns="0" rtlCol="0" anchor="t" anchorCtr="0"/>
          <a:lstStyle>
            <a:lvl1pPr algn="l">
              <a:defRPr sz="700" b="0">
                <a:solidFill>
                  <a:schemeClr val="bg1"/>
                </a:solidFill>
              </a:defRPr>
            </a:lvl1pPr>
          </a:lstStyle>
          <a:p>
            <a:r>
              <a:rPr lang="en-GB" smtClean="0"/>
              <a:t>#</a:t>
            </a:r>
            <a:fld id="{EC98167B-91FF-498B-85F5-63F1D9402506}" type="slidenum">
              <a:rPr lang="en-GB" smtClean="0"/>
              <a:pPr/>
              <a:t>‹#›</a:t>
            </a:fld>
            <a:r>
              <a:rPr lang="en-GB" smtClean="0"/>
              <a:t>  </a:t>
            </a:r>
            <a:endParaRPr lang="en-GB"/>
          </a:p>
        </p:txBody>
      </p:sp>
      <p:sp>
        <p:nvSpPr>
          <p:cNvPr id="27" name="Rectangle 26"/>
          <p:cNvSpPr/>
          <p:nvPr/>
        </p:nvSpPr>
        <p:spPr>
          <a:xfrm flipV="1">
            <a:off x="0" y="6782016"/>
            <a:ext cx="9144000" cy="75984"/>
          </a:xfrm>
          <a:prstGeom prst="rect">
            <a:avLst/>
          </a:prstGeom>
          <a:gradFill flip="none" rotWithShape="1">
            <a:gsLst>
              <a:gs pos="44000">
                <a:srgbClr val="004164"/>
              </a:gs>
              <a:gs pos="100000">
                <a:srgbClr val="009B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4" name="Picture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182800" y="147600"/>
            <a:ext cx="885600" cy="619504"/>
          </a:xfrm>
          <a:prstGeom prst="rect">
            <a:avLst/>
          </a:prstGeom>
        </p:spPr>
      </p:pic>
    </p:spTree>
    <p:extLst>
      <p:ext uri="{BB962C8B-B14F-4D97-AF65-F5344CB8AC3E}">
        <p14:creationId xmlns:p14="http://schemas.microsoft.com/office/powerpoint/2010/main" val="4719071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sldNum="0" hdr="0" dt="0"/>
  <p:txStyles>
    <p:titleStyle>
      <a:lvl1pPr algn="l" defTabSz="914400" rtl="0" eaLnBrk="1" latinLnBrk="0" hangingPunct="1">
        <a:spcBef>
          <a:spcPct val="0"/>
        </a:spcBef>
        <a:buNone/>
        <a:defRPr sz="2400" b="0" i="0" kern="1200">
          <a:solidFill>
            <a:schemeClr val="bg1"/>
          </a:solidFill>
          <a:latin typeface="+mj-lt"/>
          <a:ea typeface="+mj-ea"/>
          <a:cs typeface="+mj-cs"/>
        </a:defRPr>
      </a:lvl1pPr>
    </p:titleStyle>
    <p:bodyStyle>
      <a:lvl1pPr marL="270000" indent="-2700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1pPr>
      <a:lvl2pPr marL="540000" indent="-2700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2pPr>
      <a:lvl3pPr marL="810000" indent="-2700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3pPr>
      <a:lvl4pPr marL="1080000" indent="-2700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1350000" indent="-270000" algn="l" defTabSz="914400" rtl="0" eaLnBrk="1" latinLnBrk="0" hangingPunct="1">
        <a:spcBef>
          <a:spcPct val="20000"/>
        </a:spcBef>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da-DK" dirty="0" smtClean="0"/>
              <a:t>MIKE 11</a:t>
            </a:r>
            <a:endParaRPr lang="en-GB" dirty="0"/>
          </a:p>
        </p:txBody>
      </p:sp>
      <p:sp>
        <p:nvSpPr>
          <p:cNvPr id="3" name="Subtitle 2"/>
          <p:cNvSpPr>
            <a:spLocks noGrp="1"/>
          </p:cNvSpPr>
          <p:nvPr>
            <p:ph type="subTitle" idx="1"/>
          </p:nvPr>
        </p:nvSpPr>
        <p:spPr/>
        <p:txBody>
          <a:bodyPr/>
          <a:lstStyle/>
          <a:p>
            <a:r>
              <a:rPr lang="da-DK" dirty="0" smtClean="0"/>
              <a:t>Time Series Editor</a:t>
            </a:r>
            <a:endParaRPr lang="en-GB" dirty="0"/>
          </a:p>
        </p:txBody>
      </p:sp>
      <p:sp>
        <p:nvSpPr>
          <p:cNvPr id="4" name="Footer Placeholder 3"/>
          <p:cNvSpPr>
            <a:spLocks noGrp="1"/>
          </p:cNvSpPr>
          <p:nvPr>
            <p:ph type="ftr" sz="quarter" idx="3"/>
          </p:nvPr>
        </p:nvSpPr>
        <p:spPr/>
        <p:txBody>
          <a:bodyPr/>
          <a:lstStyle/>
          <a:p>
            <a:r>
              <a:rPr lang="en-GB" smtClean="0"/>
              <a:t>© DHI</a:t>
            </a:r>
            <a:endParaRPr lang="en-GB"/>
          </a:p>
        </p:txBody>
      </p:sp>
    </p:spTree>
    <p:extLst>
      <p:ext uri="{BB962C8B-B14F-4D97-AF65-F5344CB8AC3E}">
        <p14:creationId xmlns:p14="http://schemas.microsoft.com/office/powerpoint/2010/main" val="7040806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a-DK" dirty="0">
                <a:solidFill>
                  <a:srgbClr val="FFFFFF"/>
                </a:solidFill>
              </a:rPr>
              <a:t>TIME SERIES </a:t>
            </a:r>
            <a:r>
              <a:rPr lang="da-DK" dirty="0" smtClean="0">
                <a:solidFill>
                  <a:srgbClr val="FFFFFF"/>
                </a:solidFill>
              </a:rPr>
              <a:t>EDITOR</a:t>
            </a:r>
            <a:endParaRPr lang="en-GB" dirty="0"/>
          </a:p>
        </p:txBody>
      </p:sp>
      <p:sp>
        <p:nvSpPr>
          <p:cNvPr id="3" name="Content Placeholder 2"/>
          <p:cNvSpPr>
            <a:spLocks noGrp="1"/>
          </p:cNvSpPr>
          <p:nvPr>
            <p:ph sz="quarter" idx="13"/>
          </p:nvPr>
        </p:nvSpPr>
        <p:spPr/>
        <p:txBody>
          <a:bodyPr/>
          <a:lstStyle/>
          <a:p>
            <a:pPr marL="0" indent="0">
              <a:buNone/>
            </a:pPr>
            <a:r>
              <a:rPr lang="en-US" dirty="0" smtClean="0">
                <a:solidFill>
                  <a:srgbClr val="FFFFFF"/>
                </a:solidFill>
              </a:rPr>
              <a:t>Settings Menu (Graphics)</a:t>
            </a:r>
          </a:p>
          <a:p>
            <a:pPr marL="0" indent="0">
              <a:buNone/>
            </a:pPr>
            <a:r>
              <a:rPr lang="en-GB" sz="1800" b="1" dirty="0">
                <a:solidFill>
                  <a:srgbClr val="FFFFFF"/>
                </a:solidFill>
              </a:rPr>
              <a:t>How? </a:t>
            </a:r>
            <a:r>
              <a:rPr lang="en-GB" sz="1800" dirty="0">
                <a:solidFill>
                  <a:srgbClr val="FFFFFF"/>
                </a:solidFill>
              </a:rPr>
              <a:t>MIKE Zero -&gt; </a:t>
            </a:r>
            <a:r>
              <a:rPr lang="en-GB" sz="1800" dirty="0" smtClean="0">
                <a:solidFill>
                  <a:srgbClr val="FFFFFF"/>
                </a:solidFill>
              </a:rPr>
              <a:t>Settings -&gt; </a:t>
            </a:r>
            <a:r>
              <a:rPr lang="en-GB" sz="1800" dirty="0" smtClean="0">
                <a:solidFill>
                  <a:srgbClr val="FFFFFF"/>
                </a:solidFill>
              </a:rPr>
              <a:t>Graphics</a:t>
            </a:r>
            <a:endParaRPr lang="en-US" dirty="0">
              <a:solidFill>
                <a:srgbClr val="FFFFFF"/>
              </a:solidFill>
            </a:endParaRPr>
          </a:p>
          <a:p>
            <a:pPr marL="0" indent="0">
              <a:buNone/>
            </a:pPr>
            <a:endParaRPr lang="en-GB" dirty="0"/>
          </a:p>
        </p:txBody>
      </p:sp>
      <p:sp>
        <p:nvSpPr>
          <p:cNvPr id="4" name="Text Box 5"/>
          <p:cNvSpPr txBox="1">
            <a:spLocks noChangeArrowheads="1"/>
          </p:cNvSpPr>
          <p:nvPr/>
        </p:nvSpPr>
        <p:spPr bwMode="auto">
          <a:xfrm>
            <a:off x="251520" y="3645024"/>
            <a:ext cx="2665412" cy="2031325"/>
          </a:xfrm>
          <a:prstGeom prst="rect">
            <a:avLst/>
          </a:prstGeom>
          <a:noFill/>
          <a:ln w="9525">
            <a:noFill/>
            <a:miter lim="800000"/>
            <a:headEnd/>
            <a:tailEnd/>
          </a:ln>
          <a:effectLst/>
        </p:spPr>
        <p:txBody>
          <a:bodyPr>
            <a:spAutoFit/>
          </a:bodyPr>
          <a:lstStyle/>
          <a:p>
            <a:r>
              <a:rPr lang="en-GB" sz="1800" dirty="0">
                <a:solidFill>
                  <a:srgbClr val="FFFFFF"/>
                </a:solidFill>
                <a:latin typeface="Arial"/>
              </a:rPr>
              <a:t>Choose the attributes for all graphical </a:t>
            </a:r>
            <a:r>
              <a:rPr lang="en-GB" sz="1800" dirty="0" smtClean="0">
                <a:solidFill>
                  <a:srgbClr val="FFFFFF"/>
                </a:solidFill>
                <a:latin typeface="Arial"/>
              </a:rPr>
              <a:t>objects</a:t>
            </a:r>
            <a:r>
              <a:rPr lang="en-GB" sz="1800" dirty="0">
                <a:solidFill>
                  <a:srgbClr val="FFFFFF"/>
                </a:solidFill>
                <a:latin typeface="Arial"/>
              </a:rPr>
              <a:t/>
            </a:r>
            <a:br>
              <a:rPr lang="en-GB" sz="1800" dirty="0">
                <a:solidFill>
                  <a:srgbClr val="FFFFFF"/>
                </a:solidFill>
                <a:latin typeface="Arial"/>
              </a:rPr>
            </a:br>
            <a:endParaRPr lang="en-GB" sz="1800" dirty="0">
              <a:solidFill>
                <a:srgbClr val="FFFFFF"/>
              </a:solidFill>
              <a:latin typeface="Arial"/>
            </a:endParaRPr>
          </a:p>
          <a:p>
            <a:r>
              <a:rPr lang="en-GB" sz="1800" dirty="0">
                <a:solidFill>
                  <a:srgbClr val="FFFFFF"/>
                </a:solidFill>
                <a:latin typeface="Arial"/>
              </a:rPr>
              <a:t>Double click the tick marker to display or hide the items on the Graphical </a:t>
            </a:r>
            <a:r>
              <a:rPr lang="en-GB" sz="1800" dirty="0" smtClean="0">
                <a:solidFill>
                  <a:srgbClr val="FFFFFF"/>
                </a:solidFill>
                <a:latin typeface="Arial"/>
              </a:rPr>
              <a:t>View</a:t>
            </a:r>
            <a:endParaRPr lang="en-GB" sz="1800" dirty="0">
              <a:solidFill>
                <a:srgbClr val="FFFFFF"/>
              </a:solidFill>
              <a:latin typeface="Arial"/>
            </a:endParaRPr>
          </a:p>
        </p:txBody>
      </p:sp>
      <p:pic>
        <p:nvPicPr>
          <p:cNvPr id="5" name="Picture 6"/>
          <p:cNvPicPr>
            <a:picLocks noChangeAspect="1" noChangeArrowheads="1"/>
          </p:cNvPicPr>
          <p:nvPr/>
        </p:nvPicPr>
        <p:blipFill>
          <a:blip r:embed="rId2"/>
          <a:srcRect/>
          <a:stretch>
            <a:fillRect/>
          </a:stretch>
        </p:blipFill>
        <p:spPr bwMode="auto">
          <a:xfrm>
            <a:off x="3563888" y="2636912"/>
            <a:ext cx="5337175" cy="3910012"/>
          </a:xfrm>
          <a:prstGeom prst="rect">
            <a:avLst/>
          </a:prstGeom>
          <a:noFill/>
          <a:ln w="9525">
            <a:noFill/>
            <a:miter lim="800000"/>
            <a:headEnd/>
            <a:tailEnd/>
          </a:ln>
          <a:effectLst/>
        </p:spPr>
      </p:pic>
      <p:sp>
        <p:nvSpPr>
          <p:cNvPr id="6" name="Footer Placeholder 5"/>
          <p:cNvSpPr>
            <a:spLocks noGrp="1"/>
          </p:cNvSpPr>
          <p:nvPr>
            <p:ph type="ftr" sz="quarter" idx="11"/>
          </p:nvPr>
        </p:nvSpPr>
        <p:spPr/>
        <p:txBody>
          <a:bodyPr/>
          <a:lstStyle/>
          <a:p>
            <a:r>
              <a:rPr lang="en-GB" noProof="0" smtClean="0"/>
              <a:t>© DHI</a:t>
            </a:r>
            <a:endParaRPr lang="en-GB" noProof="0"/>
          </a:p>
        </p:txBody>
      </p:sp>
    </p:spTree>
    <p:extLst>
      <p:ext uri="{BB962C8B-B14F-4D97-AF65-F5344CB8AC3E}">
        <p14:creationId xmlns:p14="http://schemas.microsoft.com/office/powerpoint/2010/main" val="3166027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a-DK" dirty="0">
                <a:solidFill>
                  <a:srgbClr val="FFFFFF"/>
                </a:solidFill>
              </a:rPr>
              <a:t>TIME SERIES </a:t>
            </a:r>
            <a:r>
              <a:rPr lang="da-DK" dirty="0" smtClean="0">
                <a:solidFill>
                  <a:srgbClr val="FFFFFF"/>
                </a:solidFill>
              </a:rPr>
              <a:t>EDITOR</a:t>
            </a:r>
            <a:endParaRPr lang="en-GB" dirty="0"/>
          </a:p>
        </p:txBody>
      </p:sp>
      <p:sp>
        <p:nvSpPr>
          <p:cNvPr id="3" name="Content Placeholder 2"/>
          <p:cNvSpPr>
            <a:spLocks noGrp="1"/>
          </p:cNvSpPr>
          <p:nvPr>
            <p:ph sz="quarter" idx="13"/>
          </p:nvPr>
        </p:nvSpPr>
        <p:spPr/>
        <p:txBody>
          <a:bodyPr/>
          <a:lstStyle/>
          <a:p>
            <a:pPr marL="0" indent="0">
              <a:buNone/>
            </a:pPr>
            <a:r>
              <a:rPr lang="en-US" dirty="0" smtClean="0">
                <a:solidFill>
                  <a:srgbClr val="FFFFFF"/>
                </a:solidFill>
              </a:rPr>
              <a:t>View </a:t>
            </a:r>
            <a:r>
              <a:rPr lang="en-US" dirty="0">
                <a:solidFill>
                  <a:srgbClr val="FFFFFF"/>
                </a:solidFill>
              </a:rPr>
              <a:t>Menu </a:t>
            </a:r>
            <a:r>
              <a:rPr lang="en-US" dirty="0" smtClean="0">
                <a:solidFill>
                  <a:srgbClr val="FFFFFF"/>
                </a:solidFill>
              </a:rPr>
              <a:t>(Select Items)</a:t>
            </a:r>
          </a:p>
          <a:p>
            <a:pPr marL="0" indent="0">
              <a:buNone/>
            </a:pPr>
            <a:r>
              <a:rPr lang="en-GB" sz="1800" b="1" dirty="0">
                <a:solidFill>
                  <a:srgbClr val="FFFFFF"/>
                </a:solidFill>
              </a:rPr>
              <a:t>How? </a:t>
            </a:r>
            <a:r>
              <a:rPr lang="en-GB" sz="1800" dirty="0">
                <a:solidFill>
                  <a:srgbClr val="FFFFFF"/>
                </a:solidFill>
              </a:rPr>
              <a:t>MIKE Zero -&gt; </a:t>
            </a:r>
            <a:r>
              <a:rPr lang="en-GB" sz="1800" dirty="0" smtClean="0">
                <a:solidFill>
                  <a:srgbClr val="FFFFFF"/>
                </a:solidFill>
              </a:rPr>
              <a:t>View </a:t>
            </a:r>
            <a:r>
              <a:rPr lang="en-GB" sz="1800" dirty="0">
                <a:solidFill>
                  <a:srgbClr val="FFFFFF"/>
                </a:solidFill>
              </a:rPr>
              <a:t>-&gt; </a:t>
            </a:r>
            <a:r>
              <a:rPr lang="en-GB" sz="1800" dirty="0" smtClean="0">
                <a:solidFill>
                  <a:srgbClr val="FFFFFF"/>
                </a:solidFill>
              </a:rPr>
              <a:t>Select Items</a:t>
            </a:r>
            <a:r>
              <a:rPr lang="en-GB" sz="1800" dirty="0">
                <a:solidFill>
                  <a:srgbClr val="FFFFFF"/>
                </a:solidFill>
              </a:rPr>
              <a:t>, or Graphical View -&gt; Right Click</a:t>
            </a:r>
          </a:p>
          <a:p>
            <a:pPr marL="0" indent="0">
              <a:buNone/>
            </a:pPr>
            <a:endParaRPr lang="en-US" dirty="0">
              <a:solidFill>
                <a:srgbClr val="FFFFFF"/>
              </a:solidFill>
            </a:endParaRPr>
          </a:p>
          <a:p>
            <a:pPr marL="0" indent="0">
              <a:buNone/>
            </a:pPr>
            <a:endParaRPr lang="en-GB" dirty="0"/>
          </a:p>
        </p:txBody>
      </p:sp>
      <p:pic>
        <p:nvPicPr>
          <p:cNvPr id="4" name="Picture 5"/>
          <p:cNvPicPr>
            <a:picLocks noChangeAspect="1" noChangeArrowheads="1"/>
          </p:cNvPicPr>
          <p:nvPr/>
        </p:nvPicPr>
        <p:blipFill>
          <a:blip r:embed="rId2"/>
          <a:srcRect/>
          <a:stretch>
            <a:fillRect/>
          </a:stretch>
        </p:blipFill>
        <p:spPr bwMode="auto">
          <a:xfrm>
            <a:off x="5084514" y="3740298"/>
            <a:ext cx="3663950" cy="2713038"/>
          </a:xfrm>
          <a:prstGeom prst="rect">
            <a:avLst/>
          </a:prstGeom>
          <a:noFill/>
          <a:ln w="9525">
            <a:noFill/>
            <a:miter lim="800000"/>
            <a:headEnd/>
            <a:tailEnd/>
          </a:ln>
          <a:effectLst/>
        </p:spPr>
      </p:pic>
      <p:sp>
        <p:nvSpPr>
          <p:cNvPr id="5" name="Text Box 6"/>
          <p:cNvSpPr txBox="1">
            <a:spLocks noChangeArrowheads="1"/>
          </p:cNvSpPr>
          <p:nvPr/>
        </p:nvSpPr>
        <p:spPr bwMode="auto">
          <a:xfrm>
            <a:off x="251520" y="3789040"/>
            <a:ext cx="2665412" cy="2014538"/>
          </a:xfrm>
          <a:prstGeom prst="rect">
            <a:avLst/>
          </a:prstGeom>
          <a:noFill/>
          <a:ln w="9525">
            <a:noFill/>
            <a:miter lim="800000"/>
            <a:headEnd/>
            <a:tailEnd/>
          </a:ln>
          <a:effectLst/>
        </p:spPr>
        <p:txBody>
          <a:bodyPr>
            <a:spAutoFit/>
          </a:bodyPr>
          <a:lstStyle/>
          <a:p>
            <a:r>
              <a:rPr lang="en-GB" sz="1800" dirty="0">
                <a:solidFill>
                  <a:srgbClr val="FFFFFF"/>
                </a:solidFill>
                <a:latin typeface="Arial"/>
              </a:rPr>
              <a:t>Select  / Change Items to be Displayed in the Graphical </a:t>
            </a:r>
            <a:r>
              <a:rPr lang="en-GB" sz="1800" dirty="0" smtClean="0">
                <a:solidFill>
                  <a:srgbClr val="FFFFFF"/>
                </a:solidFill>
                <a:latin typeface="Arial"/>
              </a:rPr>
              <a:t>View</a:t>
            </a:r>
            <a:endParaRPr lang="en-GB" sz="1800" dirty="0">
              <a:solidFill>
                <a:srgbClr val="FFFFFF"/>
              </a:solidFill>
              <a:latin typeface="Arial"/>
            </a:endParaRPr>
          </a:p>
          <a:p>
            <a:endParaRPr lang="en-GB" sz="1800" dirty="0">
              <a:solidFill>
                <a:srgbClr val="FFFFFF"/>
              </a:solidFill>
              <a:latin typeface="Arial"/>
            </a:endParaRPr>
          </a:p>
          <a:p>
            <a:r>
              <a:rPr lang="en-GB" sz="1800" dirty="0">
                <a:solidFill>
                  <a:srgbClr val="FFFFFF"/>
                </a:solidFill>
                <a:latin typeface="Arial"/>
              </a:rPr>
              <a:t>Other View Options include Zoom and Pan (Shift-Click)</a:t>
            </a:r>
          </a:p>
        </p:txBody>
      </p:sp>
      <p:sp>
        <p:nvSpPr>
          <p:cNvPr id="6" name="Footer Placeholder 5"/>
          <p:cNvSpPr>
            <a:spLocks noGrp="1"/>
          </p:cNvSpPr>
          <p:nvPr>
            <p:ph type="ftr" sz="quarter" idx="11"/>
          </p:nvPr>
        </p:nvSpPr>
        <p:spPr/>
        <p:txBody>
          <a:bodyPr/>
          <a:lstStyle/>
          <a:p>
            <a:r>
              <a:rPr lang="en-GB" noProof="0" smtClean="0"/>
              <a:t>© DHI</a:t>
            </a:r>
            <a:endParaRPr lang="en-GB" noProof="0"/>
          </a:p>
        </p:txBody>
      </p:sp>
    </p:spTree>
    <p:extLst>
      <p:ext uri="{BB962C8B-B14F-4D97-AF65-F5344CB8AC3E}">
        <p14:creationId xmlns:p14="http://schemas.microsoft.com/office/powerpoint/2010/main" val="9886563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a-DK" dirty="0">
                <a:solidFill>
                  <a:srgbClr val="FFFFFF"/>
                </a:solidFill>
              </a:rPr>
              <a:t>TIME SERIES </a:t>
            </a:r>
            <a:r>
              <a:rPr lang="da-DK" dirty="0" smtClean="0">
                <a:solidFill>
                  <a:srgbClr val="FFFFFF"/>
                </a:solidFill>
              </a:rPr>
              <a:t>EDITOR</a:t>
            </a:r>
            <a:endParaRPr lang="en-GB" dirty="0"/>
          </a:p>
        </p:txBody>
      </p:sp>
      <p:sp>
        <p:nvSpPr>
          <p:cNvPr id="3" name="Content Placeholder 2"/>
          <p:cNvSpPr>
            <a:spLocks noGrp="1"/>
          </p:cNvSpPr>
          <p:nvPr>
            <p:ph sz="quarter" idx="13"/>
          </p:nvPr>
        </p:nvSpPr>
        <p:spPr/>
        <p:txBody>
          <a:bodyPr/>
          <a:lstStyle/>
          <a:p>
            <a:pPr marL="0" indent="0">
              <a:buNone/>
            </a:pPr>
            <a:r>
              <a:rPr lang="en-US" dirty="0">
                <a:solidFill>
                  <a:srgbClr val="FFFFFF"/>
                </a:solidFill>
              </a:rPr>
              <a:t>*.DFS1 File Extension</a:t>
            </a:r>
          </a:p>
          <a:p>
            <a:pPr marL="0" indent="0">
              <a:buNone/>
            </a:pPr>
            <a:r>
              <a:rPr lang="en-GB" sz="1800" b="1" dirty="0" smtClean="0">
                <a:solidFill>
                  <a:srgbClr val="FFFFFF"/>
                </a:solidFill>
              </a:rPr>
              <a:t>How</a:t>
            </a:r>
            <a:r>
              <a:rPr lang="en-GB" sz="1800" b="1" dirty="0">
                <a:solidFill>
                  <a:srgbClr val="FFFFFF"/>
                </a:solidFill>
              </a:rPr>
              <a:t>? </a:t>
            </a:r>
            <a:r>
              <a:rPr lang="en-GB" sz="1800" dirty="0">
                <a:solidFill>
                  <a:srgbClr val="FFFFFF"/>
                </a:solidFill>
              </a:rPr>
              <a:t>MIKE Zero -&gt; File -&gt; New -&gt; File -&gt; MIKE Zero -&gt; Time Series (.dfs1</a:t>
            </a:r>
            <a:r>
              <a:rPr lang="en-GB" sz="1800" dirty="0" smtClean="0">
                <a:solidFill>
                  <a:srgbClr val="FFFFFF"/>
                </a:solidFill>
              </a:rPr>
              <a:t>)</a:t>
            </a:r>
            <a:endParaRPr lang="en-US" dirty="0">
              <a:solidFill>
                <a:srgbClr val="FFFFFF"/>
              </a:solidFill>
            </a:endParaRPr>
          </a:p>
          <a:p>
            <a:pPr marL="0" indent="0">
              <a:buNone/>
            </a:pPr>
            <a:endParaRPr lang="en-GB" dirty="0"/>
          </a:p>
        </p:txBody>
      </p:sp>
      <p:pic>
        <p:nvPicPr>
          <p:cNvPr id="4" name="Picture 2"/>
          <p:cNvPicPr>
            <a:picLocks noChangeAspect="1" noChangeArrowheads="1"/>
          </p:cNvPicPr>
          <p:nvPr/>
        </p:nvPicPr>
        <p:blipFill>
          <a:blip r:embed="rId2"/>
          <a:srcRect/>
          <a:stretch>
            <a:fillRect/>
          </a:stretch>
        </p:blipFill>
        <p:spPr bwMode="auto">
          <a:xfrm>
            <a:off x="323528" y="2852936"/>
            <a:ext cx="5726112" cy="3327400"/>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6156003" y="2868811"/>
            <a:ext cx="2628900" cy="3305175"/>
          </a:xfrm>
          <a:prstGeom prst="rect">
            <a:avLst/>
          </a:prstGeom>
          <a:noFill/>
          <a:ln w="9525">
            <a:noFill/>
            <a:miter lim="800000"/>
            <a:headEnd/>
            <a:tailEnd/>
          </a:ln>
          <a:effectLst/>
        </p:spPr>
      </p:pic>
      <p:sp>
        <p:nvSpPr>
          <p:cNvPr id="6" name="Footer Placeholder 5"/>
          <p:cNvSpPr>
            <a:spLocks noGrp="1"/>
          </p:cNvSpPr>
          <p:nvPr>
            <p:ph type="ftr" sz="quarter" idx="11"/>
          </p:nvPr>
        </p:nvSpPr>
        <p:spPr/>
        <p:txBody>
          <a:bodyPr/>
          <a:lstStyle/>
          <a:p>
            <a:r>
              <a:rPr lang="en-GB" noProof="0" smtClean="0"/>
              <a:t>© DHI</a:t>
            </a:r>
            <a:endParaRPr lang="en-GB" noProof="0"/>
          </a:p>
        </p:txBody>
      </p:sp>
    </p:spTree>
    <p:extLst>
      <p:ext uri="{BB962C8B-B14F-4D97-AF65-F5344CB8AC3E}">
        <p14:creationId xmlns:p14="http://schemas.microsoft.com/office/powerpoint/2010/main" val="792599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93" name="Group 5"/>
          <p:cNvGrpSpPr>
            <a:grpSpLocks/>
          </p:cNvGrpSpPr>
          <p:nvPr/>
        </p:nvGrpSpPr>
        <p:grpSpPr bwMode="auto">
          <a:xfrm>
            <a:off x="539552" y="2204864"/>
            <a:ext cx="8239125" cy="4002087"/>
            <a:chOff x="322" y="1515"/>
            <a:chExt cx="5190" cy="2521"/>
          </a:xfrm>
        </p:grpSpPr>
        <p:sp>
          <p:nvSpPr>
            <p:cNvPr id="63494" name="AutoShape 6"/>
            <p:cNvSpPr>
              <a:spLocks noChangeArrowheads="1"/>
            </p:cNvSpPr>
            <p:nvPr/>
          </p:nvSpPr>
          <p:spPr bwMode="auto">
            <a:xfrm>
              <a:off x="3319" y="3207"/>
              <a:ext cx="1885" cy="278"/>
            </a:xfrm>
            <a:prstGeom prst="roundRect">
              <a:avLst>
                <a:gd name="adj" fmla="val 16667"/>
              </a:avLst>
            </a:prstGeom>
            <a:solidFill>
              <a:schemeClr val="bg2"/>
            </a:solidFill>
            <a:ln w="12700">
              <a:solidFill>
                <a:schemeClr val="tx1"/>
              </a:solidFill>
              <a:round/>
              <a:headEnd type="none" w="sm" len="sm"/>
              <a:tailEnd type="none" w="sm" len="sm"/>
            </a:ln>
            <a:effectLst/>
          </p:spPr>
          <p:txBody>
            <a:bodyPr wrap="none" anchor="ctr" anchorCtr="1"/>
            <a:lstStyle/>
            <a:p>
              <a:endParaRPr lang="da-DK">
                <a:solidFill>
                  <a:schemeClr val="tx1"/>
                </a:solidFill>
              </a:endParaRPr>
            </a:p>
          </p:txBody>
        </p:sp>
        <p:sp>
          <p:nvSpPr>
            <p:cNvPr id="63495" name="AutoShape 7"/>
            <p:cNvSpPr>
              <a:spLocks noChangeArrowheads="1"/>
            </p:cNvSpPr>
            <p:nvPr/>
          </p:nvSpPr>
          <p:spPr bwMode="auto">
            <a:xfrm>
              <a:off x="474" y="3758"/>
              <a:ext cx="1885" cy="278"/>
            </a:xfrm>
            <a:prstGeom prst="roundRect">
              <a:avLst>
                <a:gd name="adj" fmla="val 16667"/>
              </a:avLst>
            </a:prstGeom>
            <a:solidFill>
              <a:schemeClr val="accent6"/>
            </a:solidFill>
            <a:ln w="12700">
              <a:solidFill>
                <a:schemeClr val="tx1"/>
              </a:solidFill>
              <a:round/>
              <a:headEnd type="none" w="sm" len="sm"/>
              <a:tailEnd type="none" w="sm" len="sm"/>
            </a:ln>
            <a:effectLst/>
          </p:spPr>
          <p:txBody>
            <a:bodyPr wrap="none" anchor="ctr" anchorCtr="1"/>
            <a:lstStyle/>
            <a:p>
              <a:endParaRPr lang="da-DK">
                <a:solidFill>
                  <a:schemeClr val="tx1"/>
                </a:solidFill>
              </a:endParaRPr>
            </a:p>
          </p:txBody>
        </p:sp>
        <p:sp>
          <p:nvSpPr>
            <p:cNvPr id="63497" name="Text Box 9"/>
            <p:cNvSpPr txBox="1">
              <a:spLocks noChangeArrowheads="1"/>
            </p:cNvSpPr>
            <p:nvPr/>
          </p:nvSpPr>
          <p:spPr bwMode="auto">
            <a:xfrm>
              <a:off x="1807" y="2415"/>
              <a:ext cx="2115" cy="231"/>
            </a:xfrm>
            <a:prstGeom prst="rect">
              <a:avLst/>
            </a:prstGeom>
            <a:solidFill>
              <a:schemeClr val="bg2"/>
            </a:solidFill>
            <a:ln w="12700">
              <a:noFill/>
              <a:miter lim="800000"/>
              <a:headEnd type="none" w="sm" len="sm"/>
              <a:tailEnd type="none" w="sm" len="sm"/>
            </a:ln>
            <a:effectLst/>
          </p:spPr>
          <p:txBody>
            <a:bodyPr anchor="ctr" anchorCtr="1">
              <a:spAutoFit/>
            </a:bodyPr>
            <a:lstStyle/>
            <a:p>
              <a:pPr defTabSz="762000" eaLnBrk="0" hangingPunct="0">
                <a:spcBef>
                  <a:spcPct val="50000"/>
                </a:spcBef>
              </a:pPr>
              <a:r>
                <a:rPr lang="en-US" sz="1800" b="1" dirty="0">
                  <a:solidFill>
                    <a:schemeClr val="tx1"/>
                  </a:solidFill>
                  <a:latin typeface="Arial" charset="0"/>
                </a:rPr>
                <a:t>Simulation Editor (.sim11)</a:t>
              </a:r>
            </a:p>
          </p:txBody>
        </p:sp>
        <p:sp>
          <p:nvSpPr>
            <p:cNvPr id="63498" name="AutoShape 10"/>
            <p:cNvSpPr>
              <a:spLocks noChangeArrowheads="1"/>
            </p:cNvSpPr>
            <p:nvPr/>
          </p:nvSpPr>
          <p:spPr bwMode="auto">
            <a:xfrm>
              <a:off x="3287" y="1515"/>
              <a:ext cx="2156" cy="278"/>
            </a:xfrm>
            <a:prstGeom prst="roundRect">
              <a:avLst>
                <a:gd name="adj" fmla="val 16667"/>
              </a:avLst>
            </a:prstGeom>
            <a:solidFill>
              <a:schemeClr val="bg2"/>
            </a:solidFill>
            <a:ln w="12700">
              <a:solidFill>
                <a:schemeClr val="tx1"/>
              </a:solidFill>
              <a:round/>
              <a:headEnd type="none" w="sm" len="sm"/>
              <a:tailEnd type="none" w="sm" len="sm"/>
            </a:ln>
            <a:effectLst/>
          </p:spPr>
          <p:txBody>
            <a:bodyPr wrap="none" anchor="ctr"/>
            <a:lstStyle/>
            <a:p>
              <a:endParaRPr lang="da-DK">
                <a:solidFill>
                  <a:schemeClr val="tx1"/>
                </a:solidFill>
              </a:endParaRPr>
            </a:p>
          </p:txBody>
        </p:sp>
        <p:sp>
          <p:nvSpPr>
            <p:cNvPr id="63499" name="Text Box 11"/>
            <p:cNvSpPr txBox="1">
              <a:spLocks noChangeArrowheads="1"/>
            </p:cNvSpPr>
            <p:nvPr/>
          </p:nvSpPr>
          <p:spPr bwMode="auto">
            <a:xfrm>
              <a:off x="3319" y="1533"/>
              <a:ext cx="2193" cy="231"/>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pPr>
              <a:r>
                <a:rPr lang="en-US" sz="1800" b="1">
                  <a:solidFill>
                    <a:schemeClr val="tx1"/>
                  </a:solidFill>
                  <a:latin typeface="Arial" charset="0"/>
                </a:rPr>
                <a:t>Cross Section Editor (.xns11)</a:t>
              </a:r>
              <a:endParaRPr lang="en-US" sz="1800">
                <a:solidFill>
                  <a:schemeClr val="tx1"/>
                </a:solidFill>
                <a:latin typeface="Arial" charset="0"/>
              </a:endParaRPr>
            </a:p>
          </p:txBody>
        </p:sp>
        <p:sp>
          <p:nvSpPr>
            <p:cNvPr id="63500" name="Text Box 12"/>
            <p:cNvSpPr txBox="1">
              <a:spLocks noChangeArrowheads="1"/>
            </p:cNvSpPr>
            <p:nvPr/>
          </p:nvSpPr>
          <p:spPr bwMode="auto">
            <a:xfrm>
              <a:off x="3179" y="3225"/>
              <a:ext cx="2174" cy="231"/>
            </a:xfrm>
            <a:prstGeom prst="rect">
              <a:avLst/>
            </a:prstGeom>
            <a:noFill/>
            <a:ln w="12700">
              <a:noFill/>
              <a:miter lim="800000"/>
              <a:headEnd type="none" w="sm" len="sm"/>
              <a:tailEnd type="none" w="sm" len="sm"/>
            </a:ln>
            <a:effectLst/>
          </p:spPr>
          <p:txBody>
            <a:bodyPr anchor="ctr" anchorCtr="1">
              <a:spAutoFit/>
            </a:bodyPr>
            <a:lstStyle/>
            <a:p>
              <a:pPr defTabSz="762000" eaLnBrk="0" hangingPunct="0">
                <a:spcBef>
                  <a:spcPct val="50000"/>
                </a:spcBef>
              </a:pPr>
              <a:r>
                <a:rPr lang="en-US" sz="1800" b="1">
                  <a:solidFill>
                    <a:schemeClr val="tx1"/>
                  </a:solidFill>
                  <a:latin typeface="Arial" charset="0"/>
                </a:rPr>
                <a:t>Parameter Editor (.HD11)</a:t>
              </a:r>
              <a:endParaRPr lang="en-US">
                <a:solidFill>
                  <a:schemeClr val="tx1"/>
                </a:solidFill>
                <a:latin typeface="Arial" charset="0"/>
              </a:endParaRPr>
            </a:p>
          </p:txBody>
        </p:sp>
        <p:grpSp>
          <p:nvGrpSpPr>
            <p:cNvPr id="63501" name="Group 13"/>
            <p:cNvGrpSpPr>
              <a:grpSpLocks/>
            </p:cNvGrpSpPr>
            <p:nvPr/>
          </p:nvGrpSpPr>
          <p:grpSpPr bwMode="auto">
            <a:xfrm>
              <a:off x="466" y="1516"/>
              <a:ext cx="1893" cy="275"/>
              <a:chOff x="282" y="1996"/>
              <a:chExt cx="1893" cy="275"/>
            </a:xfrm>
          </p:grpSpPr>
          <p:sp>
            <p:nvSpPr>
              <p:cNvPr id="63502" name="AutoShape 14"/>
              <p:cNvSpPr>
                <a:spLocks noChangeArrowheads="1"/>
              </p:cNvSpPr>
              <p:nvPr/>
            </p:nvSpPr>
            <p:spPr bwMode="auto">
              <a:xfrm>
                <a:off x="282" y="1996"/>
                <a:ext cx="1893" cy="275"/>
              </a:xfrm>
              <a:prstGeom prst="roundRect">
                <a:avLst>
                  <a:gd name="adj" fmla="val 16667"/>
                </a:avLst>
              </a:prstGeom>
              <a:solidFill>
                <a:schemeClr val="bg2"/>
              </a:solidFill>
              <a:ln w="12700">
                <a:solidFill>
                  <a:schemeClr val="tx1"/>
                </a:solidFill>
                <a:round/>
                <a:headEnd type="none" w="sm" len="sm"/>
                <a:tailEnd type="none" w="sm" len="sm"/>
              </a:ln>
              <a:effectLst/>
            </p:spPr>
            <p:txBody>
              <a:bodyPr wrap="none" anchor="ctr" anchorCtr="1"/>
              <a:lstStyle/>
              <a:p>
                <a:endParaRPr lang="da-DK">
                  <a:solidFill>
                    <a:schemeClr val="tx1"/>
                  </a:solidFill>
                </a:endParaRPr>
              </a:p>
            </p:txBody>
          </p:sp>
          <p:sp>
            <p:nvSpPr>
              <p:cNvPr id="63503" name="Text Box 15"/>
              <p:cNvSpPr txBox="1">
                <a:spLocks noChangeArrowheads="1"/>
              </p:cNvSpPr>
              <p:nvPr/>
            </p:nvSpPr>
            <p:spPr bwMode="auto">
              <a:xfrm>
                <a:off x="368" y="2009"/>
                <a:ext cx="1766" cy="231"/>
              </a:xfrm>
              <a:prstGeom prst="rect">
                <a:avLst/>
              </a:prstGeom>
              <a:noFill/>
              <a:ln w="12700">
                <a:noFill/>
                <a:miter lim="800000"/>
                <a:headEnd type="none" w="sm" len="sm"/>
                <a:tailEnd type="none" w="sm" len="sm"/>
              </a:ln>
              <a:effectLst/>
            </p:spPr>
            <p:txBody>
              <a:bodyPr anchor="ctr" anchorCtr="1">
                <a:spAutoFit/>
              </a:bodyPr>
              <a:lstStyle/>
              <a:p>
                <a:pPr defTabSz="762000" eaLnBrk="0" hangingPunct="0">
                  <a:spcBef>
                    <a:spcPct val="50000"/>
                  </a:spcBef>
                </a:pPr>
                <a:r>
                  <a:rPr lang="en-US" sz="1800" b="1" dirty="0">
                    <a:solidFill>
                      <a:schemeClr val="tx1"/>
                    </a:solidFill>
                    <a:latin typeface="Arial" charset="0"/>
                  </a:rPr>
                  <a:t>Network Editor (.nwk11)</a:t>
                </a:r>
                <a:endParaRPr lang="en-US" dirty="0">
                  <a:solidFill>
                    <a:schemeClr val="tx1"/>
                  </a:solidFill>
                  <a:latin typeface="Arial" charset="0"/>
                </a:endParaRPr>
              </a:p>
            </p:txBody>
          </p:sp>
        </p:grpSp>
        <p:sp>
          <p:nvSpPr>
            <p:cNvPr id="63504" name="Text Box 16"/>
            <p:cNvSpPr txBox="1">
              <a:spLocks noChangeArrowheads="1"/>
            </p:cNvSpPr>
            <p:nvPr/>
          </p:nvSpPr>
          <p:spPr bwMode="auto">
            <a:xfrm>
              <a:off x="349" y="3779"/>
              <a:ext cx="2177" cy="231"/>
            </a:xfrm>
            <a:prstGeom prst="rect">
              <a:avLst/>
            </a:prstGeom>
            <a:solidFill>
              <a:schemeClr val="accent2"/>
            </a:solidFill>
            <a:ln w="12700">
              <a:noFill/>
              <a:miter lim="800000"/>
              <a:headEnd type="none" w="sm" len="sm"/>
              <a:tailEnd type="none" w="sm" len="sm"/>
            </a:ln>
            <a:effectLst/>
          </p:spPr>
          <p:txBody>
            <a:bodyPr anchor="ctr" anchorCtr="1">
              <a:spAutoFit/>
            </a:bodyPr>
            <a:lstStyle/>
            <a:p>
              <a:pPr defTabSz="762000" eaLnBrk="0" hangingPunct="0">
                <a:spcBef>
                  <a:spcPct val="50000"/>
                </a:spcBef>
              </a:pPr>
              <a:r>
                <a:rPr lang="en-US" sz="1800" b="1" dirty="0">
                  <a:solidFill>
                    <a:schemeClr val="tx1"/>
                  </a:solidFill>
                  <a:latin typeface="Arial" charset="0"/>
                </a:rPr>
                <a:t>Time Series Editor (.dfs0)</a:t>
              </a:r>
              <a:endParaRPr lang="en-US" dirty="0">
                <a:solidFill>
                  <a:schemeClr val="tx1"/>
                </a:solidFill>
                <a:latin typeface="Arial" charset="0"/>
              </a:endParaRPr>
            </a:p>
          </p:txBody>
        </p:sp>
        <p:sp>
          <p:nvSpPr>
            <p:cNvPr id="63505" name="AutoShape 17"/>
            <p:cNvSpPr>
              <a:spLocks noChangeArrowheads="1"/>
            </p:cNvSpPr>
            <p:nvPr/>
          </p:nvSpPr>
          <p:spPr bwMode="auto">
            <a:xfrm>
              <a:off x="474" y="3198"/>
              <a:ext cx="1885" cy="278"/>
            </a:xfrm>
            <a:prstGeom prst="roundRect">
              <a:avLst>
                <a:gd name="adj" fmla="val 16667"/>
              </a:avLst>
            </a:prstGeom>
            <a:solidFill>
              <a:schemeClr val="bg2"/>
            </a:solidFill>
            <a:ln w="12700">
              <a:solidFill>
                <a:schemeClr val="tx1"/>
              </a:solidFill>
              <a:round/>
              <a:headEnd type="none" w="sm" len="sm"/>
              <a:tailEnd type="none" w="sm" len="sm"/>
            </a:ln>
            <a:effectLst/>
          </p:spPr>
          <p:txBody>
            <a:bodyPr wrap="none" anchor="ctr" anchorCtr="1"/>
            <a:lstStyle/>
            <a:p>
              <a:endParaRPr lang="da-DK">
                <a:solidFill>
                  <a:schemeClr val="tx1"/>
                </a:solidFill>
              </a:endParaRPr>
            </a:p>
          </p:txBody>
        </p:sp>
        <p:sp>
          <p:nvSpPr>
            <p:cNvPr id="63506" name="Text Box 18"/>
            <p:cNvSpPr txBox="1">
              <a:spLocks noChangeArrowheads="1"/>
            </p:cNvSpPr>
            <p:nvPr/>
          </p:nvSpPr>
          <p:spPr bwMode="auto">
            <a:xfrm>
              <a:off x="322" y="3214"/>
              <a:ext cx="2174" cy="231"/>
            </a:xfrm>
            <a:prstGeom prst="rect">
              <a:avLst/>
            </a:prstGeom>
            <a:noFill/>
            <a:ln w="12700">
              <a:noFill/>
              <a:miter lim="800000"/>
              <a:headEnd type="none" w="sm" len="sm"/>
              <a:tailEnd type="none" w="sm" len="sm"/>
            </a:ln>
            <a:effectLst/>
          </p:spPr>
          <p:txBody>
            <a:bodyPr anchor="ctr" anchorCtr="1">
              <a:spAutoFit/>
            </a:bodyPr>
            <a:lstStyle/>
            <a:p>
              <a:pPr defTabSz="762000" eaLnBrk="0" hangingPunct="0">
                <a:spcBef>
                  <a:spcPct val="50000"/>
                </a:spcBef>
              </a:pPr>
              <a:r>
                <a:rPr lang="en-US" sz="1800" b="1">
                  <a:solidFill>
                    <a:schemeClr val="tx1"/>
                  </a:solidFill>
                  <a:latin typeface="Arial" charset="0"/>
                </a:rPr>
                <a:t>Boundary Editor (.bnd11)</a:t>
              </a:r>
            </a:p>
          </p:txBody>
        </p:sp>
        <p:cxnSp>
          <p:nvCxnSpPr>
            <p:cNvPr id="63507" name="AutoShape 19"/>
            <p:cNvCxnSpPr>
              <a:cxnSpLocks noChangeShapeType="1"/>
            </p:cNvCxnSpPr>
            <p:nvPr/>
          </p:nvCxnSpPr>
          <p:spPr bwMode="auto">
            <a:xfrm flipH="1" flipV="1">
              <a:off x="1419" y="1843"/>
              <a:ext cx="1093" cy="534"/>
            </a:xfrm>
            <a:prstGeom prst="straightConnector1">
              <a:avLst/>
            </a:prstGeom>
            <a:noFill/>
            <a:ln w="38100">
              <a:solidFill>
                <a:schemeClr val="accent2"/>
              </a:solidFill>
              <a:round/>
              <a:headEnd type="triangle" w="med" len="med"/>
              <a:tailEnd type="triangle" w="med" len="med"/>
            </a:ln>
            <a:effectLst/>
          </p:spPr>
        </p:cxnSp>
        <p:cxnSp>
          <p:nvCxnSpPr>
            <p:cNvPr id="63508" name="AutoShape 20"/>
            <p:cNvCxnSpPr>
              <a:cxnSpLocks noChangeShapeType="1"/>
            </p:cNvCxnSpPr>
            <p:nvPr/>
          </p:nvCxnSpPr>
          <p:spPr bwMode="auto">
            <a:xfrm flipV="1">
              <a:off x="3189" y="1865"/>
              <a:ext cx="1215" cy="496"/>
            </a:xfrm>
            <a:prstGeom prst="straightConnector1">
              <a:avLst/>
            </a:prstGeom>
            <a:noFill/>
            <a:ln w="38100">
              <a:solidFill>
                <a:schemeClr val="accent2"/>
              </a:solidFill>
              <a:round/>
              <a:headEnd type="triangle" w="med" len="med"/>
              <a:tailEnd type="triangle" w="med" len="med"/>
            </a:ln>
            <a:effectLst/>
          </p:spPr>
        </p:cxnSp>
        <p:cxnSp>
          <p:nvCxnSpPr>
            <p:cNvPr id="63509" name="AutoShape 21"/>
            <p:cNvCxnSpPr>
              <a:cxnSpLocks noChangeShapeType="1"/>
            </p:cNvCxnSpPr>
            <p:nvPr/>
          </p:nvCxnSpPr>
          <p:spPr bwMode="auto">
            <a:xfrm flipV="1">
              <a:off x="1648" y="2715"/>
              <a:ext cx="855" cy="407"/>
            </a:xfrm>
            <a:prstGeom prst="straightConnector1">
              <a:avLst/>
            </a:prstGeom>
            <a:noFill/>
            <a:ln w="38100">
              <a:solidFill>
                <a:schemeClr val="accent2"/>
              </a:solidFill>
              <a:round/>
              <a:headEnd type="triangle" w="med" len="med"/>
              <a:tailEnd type="triangle" w="med" len="med"/>
            </a:ln>
            <a:effectLst/>
          </p:spPr>
        </p:cxnSp>
        <p:cxnSp>
          <p:nvCxnSpPr>
            <p:cNvPr id="63510" name="AutoShape 22"/>
            <p:cNvCxnSpPr>
              <a:cxnSpLocks noChangeShapeType="1"/>
            </p:cNvCxnSpPr>
            <p:nvPr/>
          </p:nvCxnSpPr>
          <p:spPr bwMode="auto">
            <a:xfrm flipH="1" flipV="1">
              <a:off x="3215" y="2722"/>
              <a:ext cx="957" cy="417"/>
            </a:xfrm>
            <a:prstGeom prst="straightConnector1">
              <a:avLst/>
            </a:prstGeom>
            <a:noFill/>
            <a:ln w="38100">
              <a:solidFill>
                <a:schemeClr val="accent2"/>
              </a:solidFill>
              <a:round/>
              <a:headEnd type="triangle" w="med" len="med"/>
              <a:tailEnd type="triangle" w="med" len="med"/>
            </a:ln>
            <a:effectLst/>
          </p:spPr>
        </p:cxnSp>
        <p:cxnSp>
          <p:nvCxnSpPr>
            <p:cNvPr id="63511" name="AutoShape 23"/>
            <p:cNvCxnSpPr>
              <a:cxnSpLocks noChangeShapeType="1"/>
              <a:endCxn id="63505" idx="2"/>
            </p:cNvCxnSpPr>
            <p:nvPr/>
          </p:nvCxnSpPr>
          <p:spPr bwMode="auto">
            <a:xfrm flipV="1">
              <a:off x="1413" y="3476"/>
              <a:ext cx="4" cy="252"/>
            </a:xfrm>
            <a:prstGeom prst="straightConnector1">
              <a:avLst/>
            </a:prstGeom>
            <a:noFill/>
            <a:ln w="38100">
              <a:solidFill>
                <a:schemeClr val="accent2"/>
              </a:solidFill>
              <a:round/>
              <a:headEnd type="triangle" w="med" len="med"/>
              <a:tailEnd type="triangle" w="med" len="med"/>
            </a:ln>
            <a:effectLst/>
          </p:spPr>
        </p:cxnSp>
      </p:grpSp>
      <p:sp>
        <p:nvSpPr>
          <p:cNvPr id="63512" name="Rectangle 24"/>
          <p:cNvSpPr>
            <a:spLocks noGrp="1" noChangeArrowheads="1"/>
          </p:cNvSpPr>
          <p:nvPr>
            <p:ph type="title"/>
          </p:nvPr>
        </p:nvSpPr>
        <p:spPr>
          <a:noFill/>
          <a:ln/>
        </p:spPr>
        <p:txBody>
          <a:bodyPr/>
          <a:lstStyle/>
          <a:p>
            <a:r>
              <a:rPr lang="da-DK">
                <a:solidFill>
                  <a:srgbClr val="FFFFFF"/>
                </a:solidFill>
              </a:rPr>
              <a:t>TIME SERIES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Editor and Database of Time Series Data</a:t>
            </a: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6" name="Picture 4"/>
          <p:cNvPicPr>
            <a:picLocks noChangeAspect="1" noChangeArrowheads="1"/>
          </p:cNvPicPr>
          <p:nvPr/>
        </p:nvPicPr>
        <p:blipFill>
          <a:blip r:embed="rId2"/>
          <a:srcRect/>
          <a:stretch>
            <a:fillRect/>
          </a:stretch>
        </p:blipFill>
        <p:spPr bwMode="auto">
          <a:xfrm>
            <a:off x="287089" y="2924944"/>
            <a:ext cx="5689600" cy="3306762"/>
          </a:xfrm>
          <a:prstGeom prst="rect">
            <a:avLst/>
          </a:prstGeom>
          <a:noFill/>
          <a:ln w="9525">
            <a:noFill/>
            <a:miter lim="800000"/>
            <a:headEnd/>
            <a:tailEnd/>
          </a:ln>
          <a:effectLst/>
        </p:spPr>
      </p:pic>
      <p:pic>
        <p:nvPicPr>
          <p:cNvPr id="64518" name="Picture 6"/>
          <p:cNvPicPr>
            <a:picLocks noChangeAspect="1" noChangeArrowheads="1"/>
          </p:cNvPicPr>
          <p:nvPr/>
        </p:nvPicPr>
        <p:blipFill>
          <a:blip r:embed="rId3"/>
          <a:srcRect/>
          <a:stretch>
            <a:fillRect/>
          </a:stretch>
        </p:blipFill>
        <p:spPr bwMode="auto">
          <a:xfrm>
            <a:off x="6119564" y="2924944"/>
            <a:ext cx="2628900" cy="3305175"/>
          </a:xfrm>
          <a:prstGeom prst="rect">
            <a:avLst/>
          </a:prstGeom>
          <a:noFill/>
          <a:ln w="9525">
            <a:noFill/>
            <a:miter lim="800000"/>
            <a:headEnd/>
            <a:tailEnd/>
          </a:ln>
          <a:effectLst/>
        </p:spPr>
      </p:pic>
      <p:sp>
        <p:nvSpPr>
          <p:cNvPr id="2" name="Title 1"/>
          <p:cNvSpPr>
            <a:spLocks noGrp="1"/>
          </p:cNvSpPr>
          <p:nvPr>
            <p:ph type="title"/>
          </p:nvPr>
        </p:nvSpPr>
        <p:spPr/>
        <p:txBody>
          <a:bodyPr>
            <a:normAutofit/>
          </a:bodyPr>
          <a:lstStyle/>
          <a:p>
            <a:r>
              <a:rPr lang="da-DK" dirty="0">
                <a:solidFill>
                  <a:srgbClr val="FFFFFF"/>
                </a:solidFill>
              </a:rPr>
              <a:t>TIME SERIES </a:t>
            </a:r>
            <a:r>
              <a:rPr lang="da-DK" dirty="0" smtClean="0">
                <a:solidFill>
                  <a:srgbClr val="FFFFFF"/>
                </a:solidFill>
              </a:rPr>
              <a:t>EDITOR</a:t>
            </a:r>
            <a:endParaRPr lang="en-GB" dirty="0"/>
          </a:p>
        </p:txBody>
      </p:sp>
      <p:sp>
        <p:nvSpPr>
          <p:cNvPr id="3" name="Content Placeholder 2"/>
          <p:cNvSpPr>
            <a:spLocks noGrp="1"/>
          </p:cNvSpPr>
          <p:nvPr>
            <p:ph sz="quarter" idx="13"/>
          </p:nvPr>
        </p:nvSpPr>
        <p:spPr/>
        <p:txBody>
          <a:bodyPr/>
          <a:lstStyle/>
          <a:p>
            <a:pPr marL="0" indent="0">
              <a:buNone/>
            </a:pPr>
            <a:r>
              <a:rPr lang="en-US" dirty="0">
                <a:solidFill>
                  <a:srgbClr val="FFFFFF"/>
                </a:solidFill>
              </a:rPr>
              <a:t>*.DFS0 File </a:t>
            </a:r>
            <a:r>
              <a:rPr lang="en-US" dirty="0" smtClean="0">
                <a:solidFill>
                  <a:srgbClr val="FFFFFF"/>
                </a:solidFill>
              </a:rPr>
              <a:t>Extension</a:t>
            </a:r>
          </a:p>
          <a:p>
            <a:pPr marL="0" indent="0">
              <a:buNone/>
            </a:pPr>
            <a:r>
              <a:rPr lang="en-GB" sz="1800" b="1" dirty="0">
                <a:solidFill>
                  <a:srgbClr val="FFFFFF"/>
                </a:solidFill>
              </a:rPr>
              <a:t>How? </a:t>
            </a:r>
            <a:r>
              <a:rPr lang="en-GB" sz="1800" dirty="0">
                <a:solidFill>
                  <a:srgbClr val="FFFFFF"/>
                </a:solidFill>
              </a:rPr>
              <a:t>MIKE Zero -&gt; File -&gt; New -&gt; File -&gt; MIKE Zero -&gt; Time Series (.dfs0)        </a:t>
            </a:r>
            <a:endParaRPr lang="en-GB" sz="1800" b="1" dirty="0">
              <a:solidFill>
                <a:srgbClr val="FFFFFF"/>
              </a:solidFill>
              <a:effectLst>
                <a:outerShdw blurRad="38100" dist="38100" dir="2700000" algn="tl">
                  <a:srgbClr val="C0C0C0"/>
                </a:outerShdw>
              </a:effectLst>
            </a:endParaRPr>
          </a:p>
          <a:p>
            <a:pPr marL="0" indent="0">
              <a:buNone/>
            </a:pPr>
            <a:endParaRPr lang="en-US" dirty="0">
              <a:solidFill>
                <a:srgbClr val="FFFFFF"/>
              </a:solidFill>
            </a:endParaRPr>
          </a:p>
          <a:p>
            <a:pPr marL="0" indent="0">
              <a:buNone/>
            </a:pPr>
            <a:endParaRPr lang="en-GB" dirty="0"/>
          </a:p>
        </p:txBody>
      </p:sp>
      <p:sp>
        <p:nvSpPr>
          <p:cNvPr id="4" name="Footer Placeholder 3"/>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a:srcRect/>
          <a:stretch>
            <a:fillRect/>
          </a:stretch>
        </p:blipFill>
        <p:spPr bwMode="auto">
          <a:xfrm>
            <a:off x="3476625" y="2565400"/>
            <a:ext cx="5451475" cy="4089400"/>
          </a:xfrm>
          <a:prstGeom prst="rect">
            <a:avLst/>
          </a:prstGeom>
          <a:noFill/>
          <a:ln w="9525">
            <a:noFill/>
            <a:miter lim="800000"/>
            <a:headEnd/>
            <a:tailEnd/>
          </a:ln>
          <a:effectLst/>
        </p:spPr>
      </p:pic>
      <p:sp>
        <p:nvSpPr>
          <p:cNvPr id="66565" name="Text Box 5"/>
          <p:cNvSpPr txBox="1">
            <a:spLocks noChangeArrowheads="1"/>
          </p:cNvSpPr>
          <p:nvPr/>
        </p:nvSpPr>
        <p:spPr bwMode="auto">
          <a:xfrm>
            <a:off x="395288" y="2996952"/>
            <a:ext cx="2665412" cy="3139321"/>
          </a:xfrm>
          <a:prstGeom prst="rect">
            <a:avLst/>
          </a:prstGeom>
          <a:noFill/>
          <a:ln w="9525">
            <a:noFill/>
            <a:miter lim="800000"/>
            <a:headEnd/>
            <a:tailEnd/>
          </a:ln>
          <a:effectLst/>
        </p:spPr>
        <p:txBody>
          <a:bodyPr>
            <a:spAutoFit/>
          </a:bodyPr>
          <a:lstStyle/>
          <a:p>
            <a:r>
              <a:rPr lang="en-GB" sz="1800" dirty="0" smtClean="0">
                <a:solidFill>
                  <a:srgbClr val="FFFFFF"/>
                </a:solidFill>
                <a:latin typeface="Arial"/>
              </a:rPr>
              <a:t>Pop up dialog box (right click in Graphical View)</a:t>
            </a:r>
            <a:br>
              <a:rPr lang="en-GB" sz="1800" dirty="0" smtClean="0">
                <a:solidFill>
                  <a:srgbClr val="FFFFFF"/>
                </a:solidFill>
                <a:latin typeface="Arial"/>
              </a:rPr>
            </a:br>
            <a:r>
              <a:rPr lang="en-GB" sz="1800" dirty="0" smtClean="0">
                <a:solidFill>
                  <a:srgbClr val="FFFFFF"/>
                </a:solidFill>
                <a:latin typeface="Arial"/>
              </a:rPr>
              <a:t/>
            </a:r>
            <a:br>
              <a:rPr lang="en-GB" sz="1800" dirty="0" smtClean="0">
                <a:solidFill>
                  <a:srgbClr val="FFFFFF"/>
                </a:solidFill>
                <a:latin typeface="Arial"/>
              </a:rPr>
            </a:br>
            <a:r>
              <a:rPr lang="en-GB" sz="1800" dirty="0" smtClean="0">
                <a:solidFill>
                  <a:srgbClr val="FFFFFF"/>
                </a:solidFill>
                <a:latin typeface="Arial"/>
              </a:rPr>
              <a:t>Selected points in Tabular View are highlighted in the Graphical View</a:t>
            </a:r>
          </a:p>
          <a:p>
            <a:endParaRPr lang="en-GB" sz="1800" dirty="0" smtClean="0">
              <a:solidFill>
                <a:srgbClr val="FFFFFF"/>
              </a:solidFill>
              <a:latin typeface="Arial"/>
            </a:endParaRPr>
          </a:p>
          <a:p>
            <a:r>
              <a:rPr lang="en-GB" sz="1800" dirty="0" smtClean="0">
                <a:solidFill>
                  <a:srgbClr val="FFFFFF"/>
                </a:solidFill>
                <a:latin typeface="Arial"/>
              </a:rPr>
              <a:t>Select Mode is Default (other modes include Move, Insert &amp; Delete)</a:t>
            </a:r>
            <a:endParaRPr lang="en-GB" sz="1800" dirty="0">
              <a:solidFill>
                <a:srgbClr val="FFFFFF"/>
              </a:solidFill>
              <a:latin typeface="Arial"/>
            </a:endParaRPr>
          </a:p>
        </p:txBody>
      </p:sp>
      <p:sp>
        <p:nvSpPr>
          <p:cNvPr id="66566" name="Rectangle 6"/>
          <p:cNvSpPr>
            <a:spLocks noChangeArrowheads="1"/>
          </p:cNvSpPr>
          <p:nvPr/>
        </p:nvSpPr>
        <p:spPr bwMode="auto">
          <a:xfrm>
            <a:off x="7185025" y="2997200"/>
            <a:ext cx="1692275" cy="3563938"/>
          </a:xfrm>
          <a:prstGeom prst="rect">
            <a:avLst/>
          </a:prstGeom>
          <a:noFill/>
          <a:ln w="28575">
            <a:solidFill>
              <a:schemeClr val="accent2"/>
            </a:solidFill>
            <a:miter lim="800000"/>
            <a:headEnd/>
            <a:tailEnd/>
          </a:ln>
          <a:effectLst/>
        </p:spPr>
        <p:txBody>
          <a:bodyPr anchor="ctr">
            <a:spAutoFit/>
          </a:bodyPr>
          <a:lstStyle/>
          <a:p>
            <a:endParaRPr lang="da-DK"/>
          </a:p>
        </p:txBody>
      </p:sp>
      <p:sp>
        <p:nvSpPr>
          <p:cNvPr id="66568" name="Line 8"/>
          <p:cNvSpPr>
            <a:spLocks noChangeShapeType="1"/>
          </p:cNvSpPr>
          <p:nvPr/>
        </p:nvSpPr>
        <p:spPr bwMode="auto">
          <a:xfrm>
            <a:off x="8101013" y="2384425"/>
            <a:ext cx="0" cy="576263"/>
          </a:xfrm>
          <a:prstGeom prst="line">
            <a:avLst/>
          </a:prstGeom>
          <a:noFill/>
          <a:ln w="28575">
            <a:solidFill>
              <a:schemeClr val="accent2"/>
            </a:solidFill>
            <a:round/>
            <a:headEnd/>
            <a:tailEnd type="triangle" w="med" len="med"/>
          </a:ln>
          <a:effectLst/>
        </p:spPr>
        <p:txBody>
          <a:bodyPr/>
          <a:lstStyle/>
          <a:p>
            <a:endParaRPr lang="da-DK"/>
          </a:p>
        </p:txBody>
      </p:sp>
      <p:sp>
        <p:nvSpPr>
          <p:cNvPr id="66569" name="Rectangle 9"/>
          <p:cNvSpPr>
            <a:spLocks noChangeArrowheads="1"/>
          </p:cNvSpPr>
          <p:nvPr/>
        </p:nvSpPr>
        <p:spPr bwMode="auto">
          <a:xfrm>
            <a:off x="7415213" y="1903413"/>
            <a:ext cx="1526380" cy="523220"/>
          </a:xfrm>
          <a:prstGeom prst="rect">
            <a:avLst/>
          </a:prstGeom>
          <a:noFill/>
          <a:ln w="9525">
            <a:noFill/>
            <a:miter lim="800000"/>
            <a:headEnd/>
            <a:tailEnd/>
          </a:ln>
          <a:effectLst/>
        </p:spPr>
        <p:txBody>
          <a:bodyPr wrap="none">
            <a:spAutoFit/>
          </a:bodyPr>
          <a:lstStyle/>
          <a:p>
            <a:r>
              <a:rPr lang="en-GB" sz="1400" b="1">
                <a:solidFill>
                  <a:srgbClr val="FFFFFF"/>
                </a:solidFill>
                <a:latin typeface="Arial" charset="0"/>
              </a:rPr>
              <a:t>Full Copy/Paste</a:t>
            </a:r>
            <a:br>
              <a:rPr lang="en-GB" sz="1400" b="1">
                <a:solidFill>
                  <a:srgbClr val="FFFFFF"/>
                </a:solidFill>
                <a:latin typeface="Arial" charset="0"/>
              </a:rPr>
            </a:br>
            <a:r>
              <a:rPr lang="en-GB" sz="1400" b="1">
                <a:solidFill>
                  <a:srgbClr val="FFFFFF"/>
                </a:solidFill>
                <a:latin typeface="Arial" charset="0"/>
              </a:rPr>
              <a:t>Functionality</a:t>
            </a:r>
            <a:endParaRPr lang="en-US" sz="1400" b="1">
              <a:solidFill>
                <a:srgbClr val="FFFFFF"/>
              </a:solidFill>
              <a:latin typeface="Arial" charset="0"/>
            </a:endParaRPr>
          </a:p>
        </p:txBody>
      </p:sp>
      <p:sp>
        <p:nvSpPr>
          <p:cNvPr id="2" name="Title 1"/>
          <p:cNvSpPr>
            <a:spLocks noGrp="1"/>
          </p:cNvSpPr>
          <p:nvPr>
            <p:ph type="title"/>
          </p:nvPr>
        </p:nvSpPr>
        <p:spPr/>
        <p:txBody>
          <a:bodyPr>
            <a:normAutofit/>
          </a:bodyPr>
          <a:lstStyle/>
          <a:p>
            <a:r>
              <a:rPr lang="da-DK" dirty="0">
                <a:solidFill>
                  <a:srgbClr val="FFFFFF"/>
                </a:solidFill>
              </a:rPr>
              <a:t>TIME SERIES </a:t>
            </a:r>
            <a:r>
              <a:rPr lang="da-DK" dirty="0" smtClean="0">
                <a:solidFill>
                  <a:srgbClr val="FFFFFF"/>
                </a:solidFill>
              </a:rPr>
              <a:t>EDITOR</a:t>
            </a:r>
            <a:endParaRPr lang="en-GB" dirty="0"/>
          </a:p>
        </p:txBody>
      </p:sp>
      <p:sp>
        <p:nvSpPr>
          <p:cNvPr id="3" name="Content Placeholder 2"/>
          <p:cNvSpPr>
            <a:spLocks noGrp="1"/>
          </p:cNvSpPr>
          <p:nvPr>
            <p:ph sz="quarter" idx="13"/>
          </p:nvPr>
        </p:nvSpPr>
        <p:spPr/>
        <p:txBody>
          <a:bodyPr/>
          <a:lstStyle/>
          <a:p>
            <a:pPr marL="0" indent="0">
              <a:buNone/>
            </a:pPr>
            <a:r>
              <a:rPr lang="en-US" dirty="0">
                <a:solidFill>
                  <a:srgbClr val="FFFFFF"/>
                </a:solidFill>
              </a:rPr>
              <a:t>Graphical and Tabular </a:t>
            </a:r>
            <a:r>
              <a:rPr lang="en-US" dirty="0" smtClean="0">
                <a:solidFill>
                  <a:srgbClr val="FFFFFF"/>
                </a:solidFill>
              </a:rPr>
              <a:t>Views</a:t>
            </a:r>
          </a:p>
          <a:p>
            <a:pPr marL="0" indent="0">
              <a:buNone/>
            </a:pPr>
            <a:r>
              <a:rPr lang="en-GB" sz="1800" b="1" dirty="0">
                <a:solidFill>
                  <a:srgbClr val="FFFFFF"/>
                </a:solidFill>
              </a:rPr>
              <a:t>How? </a:t>
            </a:r>
            <a:r>
              <a:rPr lang="en-GB" sz="1800" dirty="0">
                <a:solidFill>
                  <a:srgbClr val="FFFFFF"/>
                </a:solidFill>
              </a:rPr>
              <a:t>MIKE Zero -&gt; Edit Graphical View -&gt; Right Click</a:t>
            </a:r>
          </a:p>
          <a:p>
            <a:pPr marL="0" indent="0">
              <a:buNone/>
            </a:pPr>
            <a:endParaRPr lang="en-US" dirty="0">
              <a:solidFill>
                <a:srgbClr val="FFFFFF"/>
              </a:solidFill>
            </a:endParaRPr>
          </a:p>
          <a:p>
            <a:pPr marL="0" indent="0">
              <a:buNone/>
            </a:pPr>
            <a:endParaRPr lang="en-GB" dirty="0"/>
          </a:p>
        </p:txBody>
      </p:sp>
      <p:sp>
        <p:nvSpPr>
          <p:cNvPr id="4" name="Footer Placeholder 3"/>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2" name="Picture 4"/>
          <p:cNvPicPr>
            <a:picLocks noChangeAspect="1" noChangeArrowheads="1"/>
          </p:cNvPicPr>
          <p:nvPr/>
        </p:nvPicPr>
        <p:blipFill>
          <a:blip r:embed="rId2"/>
          <a:srcRect/>
          <a:stretch>
            <a:fillRect/>
          </a:stretch>
        </p:blipFill>
        <p:spPr bwMode="auto">
          <a:xfrm>
            <a:off x="3779912" y="2276872"/>
            <a:ext cx="5051425" cy="4192588"/>
          </a:xfrm>
          <a:prstGeom prst="rect">
            <a:avLst/>
          </a:prstGeom>
          <a:noFill/>
          <a:ln w="9525">
            <a:noFill/>
            <a:miter lim="800000"/>
            <a:headEnd/>
            <a:tailEnd/>
          </a:ln>
          <a:effectLst/>
        </p:spPr>
      </p:pic>
      <p:sp>
        <p:nvSpPr>
          <p:cNvPr id="73734" name="Text Box 6"/>
          <p:cNvSpPr txBox="1">
            <a:spLocks noChangeArrowheads="1"/>
          </p:cNvSpPr>
          <p:nvPr/>
        </p:nvSpPr>
        <p:spPr bwMode="auto">
          <a:xfrm>
            <a:off x="251520" y="3140968"/>
            <a:ext cx="2665412" cy="2563813"/>
          </a:xfrm>
          <a:prstGeom prst="rect">
            <a:avLst/>
          </a:prstGeom>
          <a:noFill/>
          <a:ln w="9525">
            <a:noFill/>
            <a:miter lim="800000"/>
            <a:headEnd/>
            <a:tailEnd/>
          </a:ln>
          <a:effectLst/>
        </p:spPr>
        <p:txBody>
          <a:bodyPr>
            <a:spAutoFit/>
          </a:bodyPr>
          <a:lstStyle/>
          <a:p>
            <a:r>
              <a:rPr lang="en-GB" sz="1800" dirty="0">
                <a:solidFill>
                  <a:srgbClr val="FFFFFF"/>
                </a:solidFill>
                <a:latin typeface="Arial"/>
              </a:rPr>
              <a:t>Overview  of items in the time series </a:t>
            </a:r>
            <a:r>
              <a:rPr lang="en-GB" sz="1800" dirty="0" smtClean="0">
                <a:solidFill>
                  <a:srgbClr val="FFFFFF"/>
                </a:solidFill>
                <a:latin typeface="Arial"/>
              </a:rPr>
              <a:t>file</a:t>
            </a:r>
            <a:endParaRPr lang="en-GB" sz="1800" dirty="0">
              <a:solidFill>
                <a:srgbClr val="FFFFFF"/>
              </a:solidFill>
              <a:latin typeface="Arial"/>
            </a:endParaRPr>
          </a:p>
          <a:p>
            <a:endParaRPr lang="en-GB" sz="1800" dirty="0">
              <a:solidFill>
                <a:srgbClr val="FFFFFF"/>
              </a:solidFill>
              <a:latin typeface="Arial"/>
            </a:endParaRPr>
          </a:p>
          <a:p>
            <a:r>
              <a:rPr lang="en-GB" sz="1800" dirty="0">
                <a:solidFill>
                  <a:srgbClr val="FFFFFF"/>
                </a:solidFill>
                <a:latin typeface="Arial"/>
              </a:rPr>
              <a:t>Change series type and </a:t>
            </a:r>
            <a:r>
              <a:rPr lang="en-GB" sz="1800" dirty="0" smtClean="0">
                <a:solidFill>
                  <a:srgbClr val="FFFFFF"/>
                </a:solidFill>
                <a:latin typeface="Arial"/>
              </a:rPr>
              <a:t>units</a:t>
            </a:r>
            <a:r>
              <a:rPr lang="en-GB" sz="1800" dirty="0">
                <a:solidFill>
                  <a:srgbClr val="FFFFFF"/>
                </a:solidFill>
                <a:latin typeface="Arial"/>
              </a:rPr>
              <a:t/>
            </a:r>
            <a:br>
              <a:rPr lang="en-GB" sz="1800" dirty="0">
                <a:solidFill>
                  <a:srgbClr val="FFFFFF"/>
                </a:solidFill>
                <a:latin typeface="Arial"/>
              </a:rPr>
            </a:br>
            <a:r>
              <a:rPr lang="en-GB" sz="1800" dirty="0">
                <a:solidFill>
                  <a:srgbClr val="FFFFFF"/>
                </a:solidFill>
                <a:latin typeface="Arial"/>
              </a:rPr>
              <a:t/>
            </a:r>
            <a:br>
              <a:rPr lang="en-GB" sz="1800" dirty="0">
                <a:solidFill>
                  <a:srgbClr val="FFFFFF"/>
                </a:solidFill>
                <a:latin typeface="Arial"/>
              </a:rPr>
            </a:br>
            <a:r>
              <a:rPr lang="en-GB" sz="1800" dirty="0">
                <a:solidFill>
                  <a:srgbClr val="FFFFFF"/>
                </a:solidFill>
                <a:latin typeface="Arial"/>
              </a:rPr>
              <a:t>Insert, Append or Delete time series to and from the DFS </a:t>
            </a:r>
            <a:r>
              <a:rPr lang="en-GB" sz="1800" dirty="0" smtClean="0">
                <a:solidFill>
                  <a:srgbClr val="FFFFFF"/>
                </a:solidFill>
                <a:latin typeface="Arial"/>
              </a:rPr>
              <a:t>file</a:t>
            </a:r>
            <a:endParaRPr lang="en-GB" sz="1800" dirty="0">
              <a:solidFill>
                <a:srgbClr val="FFFFFF"/>
              </a:solidFill>
              <a:latin typeface="Arial"/>
            </a:endParaRPr>
          </a:p>
        </p:txBody>
      </p:sp>
      <p:sp>
        <p:nvSpPr>
          <p:cNvPr id="73735" name="Rectangle 7"/>
          <p:cNvSpPr>
            <a:spLocks noGrp="1" noChangeArrowheads="1"/>
          </p:cNvSpPr>
          <p:nvPr>
            <p:ph type="title"/>
          </p:nvPr>
        </p:nvSpPr>
        <p:spPr>
          <a:noFill/>
          <a:ln/>
        </p:spPr>
        <p:txBody>
          <a:bodyPr/>
          <a:lstStyle/>
          <a:p>
            <a:r>
              <a:rPr lang="da-DK">
                <a:solidFill>
                  <a:srgbClr val="FFFFFF"/>
                </a:solidFill>
              </a:rPr>
              <a:t>TIME SERIES EDITOR</a:t>
            </a:r>
            <a:endParaRPr lang="en-US">
              <a:solidFill>
                <a:srgbClr val="FFFFFF"/>
              </a:solidFill>
            </a:endParaRPr>
          </a:p>
        </p:txBody>
      </p:sp>
      <p:sp>
        <p:nvSpPr>
          <p:cNvPr id="2" name="Content Placeholder 1"/>
          <p:cNvSpPr>
            <a:spLocks noGrp="1"/>
          </p:cNvSpPr>
          <p:nvPr>
            <p:ph sz="quarter" idx="13"/>
          </p:nvPr>
        </p:nvSpPr>
        <p:spPr/>
        <p:txBody>
          <a:bodyPr/>
          <a:lstStyle/>
          <a:p>
            <a:pPr marL="0" indent="0">
              <a:buNone/>
            </a:pPr>
            <a:r>
              <a:rPr lang="en-US" dirty="0">
                <a:solidFill>
                  <a:srgbClr val="FFFFFF"/>
                </a:solidFill>
              </a:rPr>
              <a:t>Edit Menu (Properties</a:t>
            </a:r>
            <a:r>
              <a:rPr lang="en-US" dirty="0" smtClean="0">
                <a:solidFill>
                  <a:srgbClr val="FFFFFF"/>
                </a:solidFill>
              </a:rPr>
              <a:t>)</a:t>
            </a:r>
          </a:p>
          <a:p>
            <a:pPr marL="0" indent="0">
              <a:buNone/>
            </a:pPr>
            <a:r>
              <a:rPr lang="en-GB" sz="1800" b="1" dirty="0" smtClean="0">
                <a:solidFill>
                  <a:srgbClr val="FFFFFF"/>
                </a:solidFill>
              </a:rPr>
              <a:t>How</a:t>
            </a:r>
            <a:r>
              <a:rPr lang="en-GB" sz="1800" b="1" dirty="0">
                <a:solidFill>
                  <a:srgbClr val="FFFFFF"/>
                </a:solidFill>
              </a:rPr>
              <a:t>?</a:t>
            </a:r>
            <a:r>
              <a:rPr lang="en-GB" sz="1800" b="1" dirty="0">
                <a:solidFill>
                  <a:srgbClr val="FFFFFF"/>
                </a:solidFill>
                <a:effectLst>
                  <a:outerShdw blurRad="38100" dist="38100" dir="2700000" algn="tl">
                    <a:srgbClr val="C0C0C0"/>
                  </a:outerShdw>
                </a:effectLst>
              </a:rPr>
              <a:t> </a:t>
            </a:r>
            <a:r>
              <a:rPr lang="en-GB" sz="1800" dirty="0">
                <a:solidFill>
                  <a:srgbClr val="FFFFFF"/>
                </a:solidFill>
              </a:rPr>
              <a:t>MIKE Zero -&gt; Edit -&gt; Properties</a:t>
            </a:r>
            <a:r>
              <a:rPr lang="en-GB" sz="1800" dirty="0" smtClean="0">
                <a:solidFill>
                  <a:srgbClr val="FFFFFF"/>
                </a:solidFill>
              </a:rPr>
              <a:t>, or</a:t>
            </a:r>
            <a:r>
              <a:rPr lang="en-GB" sz="1800" dirty="0">
                <a:solidFill>
                  <a:srgbClr val="FFFFFF"/>
                </a:solidFill>
              </a:rPr>
              <a:t>: Graphical View -&gt; Right Click</a:t>
            </a:r>
          </a:p>
          <a:p>
            <a:pPr marL="0" indent="0">
              <a:buNone/>
            </a:pPr>
            <a:endParaRPr lang="en-US" dirty="0">
              <a:solidFill>
                <a:srgbClr val="FFFFFF"/>
              </a:solidFill>
            </a:endParaRPr>
          </a:p>
          <a:p>
            <a:pPr marL="0" indent="0">
              <a:buNone/>
            </a:pPr>
            <a:endParaRPr lang="en-GB" dirty="0"/>
          </a:p>
        </p:txBody>
      </p:sp>
      <p:sp>
        <p:nvSpPr>
          <p:cNvPr id="3" name="Footer Placeholder 2"/>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Text Box 5"/>
          <p:cNvSpPr txBox="1">
            <a:spLocks noChangeArrowheads="1"/>
          </p:cNvSpPr>
          <p:nvPr/>
        </p:nvSpPr>
        <p:spPr bwMode="auto">
          <a:xfrm>
            <a:off x="251520" y="3356992"/>
            <a:ext cx="2665412" cy="2838450"/>
          </a:xfrm>
          <a:prstGeom prst="rect">
            <a:avLst/>
          </a:prstGeom>
          <a:noFill/>
          <a:ln w="9525">
            <a:noFill/>
            <a:miter lim="800000"/>
            <a:headEnd/>
            <a:tailEnd/>
          </a:ln>
          <a:effectLst/>
        </p:spPr>
        <p:txBody>
          <a:bodyPr>
            <a:spAutoFit/>
          </a:bodyPr>
          <a:lstStyle/>
          <a:p>
            <a:r>
              <a:rPr lang="en-GB" sz="1800" dirty="0">
                <a:solidFill>
                  <a:srgbClr val="FFFFFF"/>
                </a:solidFill>
                <a:latin typeface="Arial"/>
              </a:rPr>
              <a:t>Select the time series column number which is to be </a:t>
            </a:r>
            <a:r>
              <a:rPr lang="en-GB" sz="1800" dirty="0" smtClean="0">
                <a:solidFill>
                  <a:srgbClr val="FFFFFF"/>
                </a:solidFill>
                <a:latin typeface="Arial"/>
              </a:rPr>
              <a:t>computed</a:t>
            </a:r>
            <a:r>
              <a:rPr lang="en-GB" sz="1800" dirty="0">
                <a:solidFill>
                  <a:srgbClr val="FFFFFF"/>
                </a:solidFill>
                <a:latin typeface="Arial"/>
              </a:rPr>
              <a:t/>
            </a:r>
            <a:br>
              <a:rPr lang="en-GB" sz="1800" dirty="0">
                <a:solidFill>
                  <a:srgbClr val="FFFFFF"/>
                </a:solidFill>
                <a:latin typeface="Arial"/>
              </a:rPr>
            </a:br>
            <a:endParaRPr lang="en-GB" sz="1800" dirty="0">
              <a:solidFill>
                <a:srgbClr val="FFFFFF"/>
              </a:solidFill>
              <a:latin typeface="Arial"/>
            </a:endParaRPr>
          </a:p>
          <a:p>
            <a:r>
              <a:rPr lang="en-GB" sz="1800" dirty="0">
                <a:solidFill>
                  <a:srgbClr val="FFFFFF"/>
                </a:solidFill>
                <a:latin typeface="Arial"/>
              </a:rPr>
              <a:t>Insert an Operator, Operand and/or </a:t>
            </a:r>
            <a:r>
              <a:rPr lang="en-GB" sz="1800" dirty="0" smtClean="0">
                <a:solidFill>
                  <a:srgbClr val="FFFFFF"/>
                </a:solidFill>
                <a:latin typeface="Arial"/>
              </a:rPr>
              <a:t>Function</a:t>
            </a:r>
            <a:r>
              <a:rPr lang="en-GB" sz="1800" dirty="0">
                <a:solidFill>
                  <a:srgbClr val="FFFFFF"/>
                </a:solidFill>
                <a:latin typeface="Arial"/>
              </a:rPr>
              <a:t/>
            </a:r>
            <a:br>
              <a:rPr lang="en-GB" sz="1800" dirty="0">
                <a:solidFill>
                  <a:srgbClr val="FFFFFF"/>
                </a:solidFill>
                <a:latin typeface="Arial"/>
              </a:rPr>
            </a:br>
            <a:r>
              <a:rPr lang="en-GB" sz="1800" dirty="0">
                <a:solidFill>
                  <a:srgbClr val="FFFFFF"/>
                </a:solidFill>
                <a:latin typeface="Arial"/>
              </a:rPr>
              <a:t/>
            </a:r>
            <a:br>
              <a:rPr lang="en-GB" sz="1800" dirty="0">
                <a:solidFill>
                  <a:srgbClr val="FFFFFF"/>
                </a:solidFill>
                <a:latin typeface="Arial"/>
              </a:rPr>
            </a:br>
            <a:r>
              <a:rPr lang="en-GB" sz="1800" dirty="0">
                <a:solidFill>
                  <a:srgbClr val="FFFFFF"/>
                </a:solidFill>
                <a:latin typeface="Arial"/>
              </a:rPr>
              <a:t>Choose previously used </a:t>
            </a:r>
            <a:r>
              <a:rPr lang="en-GB" sz="1800" dirty="0" smtClean="0">
                <a:solidFill>
                  <a:srgbClr val="FFFFFF"/>
                </a:solidFill>
                <a:latin typeface="Arial"/>
              </a:rPr>
              <a:t>expressions</a:t>
            </a:r>
            <a:endParaRPr lang="en-GB" sz="1800" dirty="0">
              <a:solidFill>
                <a:srgbClr val="FFFFFF"/>
              </a:solidFill>
              <a:latin typeface="Arial"/>
            </a:endParaRPr>
          </a:p>
        </p:txBody>
      </p:sp>
      <p:pic>
        <p:nvPicPr>
          <p:cNvPr id="67590" name="Picture 6"/>
          <p:cNvPicPr>
            <a:picLocks noChangeAspect="1" noChangeArrowheads="1"/>
          </p:cNvPicPr>
          <p:nvPr/>
        </p:nvPicPr>
        <p:blipFill>
          <a:blip r:embed="rId2"/>
          <a:srcRect/>
          <a:stretch>
            <a:fillRect/>
          </a:stretch>
        </p:blipFill>
        <p:spPr bwMode="auto">
          <a:xfrm>
            <a:off x="4572000" y="1484784"/>
            <a:ext cx="4333875" cy="5153025"/>
          </a:xfrm>
          <a:prstGeom prst="rect">
            <a:avLst/>
          </a:prstGeom>
          <a:noFill/>
          <a:ln w="9525">
            <a:noFill/>
            <a:miter lim="800000"/>
            <a:headEnd/>
            <a:tailEnd/>
          </a:ln>
          <a:effectLst/>
        </p:spPr>
      </p:pic>
      <p:sp>
        <p:nvSpPr>
          <p:cNvPr id="2" name="Title 1"/>
          <p:cNvSpPr>
            <a:spLocks noGrp="1"/>
          </p:cNvSpPr>
          <p:nvPr>
            <p:ph type="title"/>
          </p:nvPr>
        </p:nvSpPr>
        <p:spPr/>
        <p:txBody>
          <a:bodyPr>
            <a:normAutofit/>
          </a:bodyPr>
          <a:lstStyle/>
          <a:p>
            <a:r>
              <a:rPr lang="da-DK" dirty="0">
                <a:solidFill>
                  <a:srgbClr val="FFFFFF"/>
                </a:solidFill>
              </a:rPr>
              <a:t>TIME SERIES </a:t>
            </a:r>
            <a:r>
              <a:rPr lang="da-DK" dirty="0" smtClean="0">
                <a:solidFill>
                  <a:srgbClr val="FFFFFF"/>
                </a:solidFill>
              </a:rPr>
              <a:t>EDITOR</a:t>
            </a:r>
            <a:endParaRPr lang="en-GB" dirty="0"/>
          </a:p>
        </p:txBody>
      </p:sp>
      <p:sp>
        <p:nvSpPr>
          <p:cNvPr id="3" name="Content Placeholder 2"/>
          <p:cNvSpPr>
            <a:spLocks noGrp="1"/>
          </p:cNvSpPr>
          <p:nvPr>
            <p:ph sz="quarter" idx="13"/>
          </p:nvPr>
        </p:nvSpPr>
        <p:spPr/>
        <p:txBody>
          <a:bodyPr/>
          <a:lstStyle/>
          <a:p>
            <a:pPr marL="0" indent="0">
              <a:buNone/>
            </a:pPr>
            <a:r>
              <a:rPr lang="en-US" dirty="0">
                <a:solidFill>
                  <a:srgbClr val="FFFFFF"/>
                </a:solidFill>
              </a:rPr>
              <a:t>Tools Menu (Calculator</a:t>
            </a:r>
            <a:r>
              <a:rPr lang="en-US" dirty="0" smtClean="0">
                <a:solidFill>
                  <a:srgbClr val="FFFFFF"/>
                </a:solidFill>
              </a:rPr>
              <a:t>)</a:t>
            </a:r>
          </a:p>
          <a:p>
            <a:pPr marL="0" indent="0">
              <a:buNone/>
            </a:pPr>
            <a:r>
              <a:rPr lang="en-GB" sz="1800" b="1" dirty="0">
                <a:solidFill>
                  <a:srgbClr val="FFFFFF"/>
                </a:solidFill>
              </a:rPr>
              <a:t>How? </a:t>
            </a:r>
            <a:r>
              <a:rPr lang="en-GB" sz="1800" dirty="0">
                <a:solidFill>
                  <a:srgbClr val="FFFFFF"/>
                </a:solidFill>
              </a:rPr>
              <a:t>MIKE Zero -&gt; Tools -&gt; Calculator</a:t>
            </a:r>
          </a:p>
          <a:p>
            <a:pPr marL="0" indent="0">
              <a:buNone/>
            </a:pPr>
            <a:endParaRPr lang="en-US" dirty="0">
              <a:solidFill>
                <a:srgbClr val="FFFFFF"/>
              </a:solidFill>
            </a:endParaRPr>
          </a:p>
          <a:p>
            <a:pPr marL="0" indent="0">
              <a:buNone/>
            </a:pPr>
            <a:endParaRPr lang="en-GB" dirty="0"/>
          </a:p>
        </p:txBody>
      </p:sp>
      <p:sp>
        <p:nvSpPr>
          <p:cNvPr id="4" name="Footer Placeholder 3"/>
          <p:cNvSpPr>
            <a:spLocks noGrp="1"/>
          </p:cNvSpPr>
          <p:nvPr>
            <p:ph type="ftr" sz="quarter" idx="11"/>
          </p:nvPr>
        </p:nvSpPr>
        <p:spPr/>
        <p:txBody>
          <a:bodyPr/>
          <a:lstStyle/>
          <a:p>
            <a:r>
              <a:rPr lang="en-GB" noProof="0" smtClean="0"/>
              <a:t>© DHI</a:t>
            </a:r>
            <a:endParaRPr lang="en-GB" noProof="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a-DK" dirty="0">
                <a:solidFill>
                  <a:srgbClr val="FFFFFF"/>
                </a:solidFill>
              </a:rPr>
              <a:t>TIME SERIES </a:t>
            </a:r>
            <a:r>
              <a:rPr lang="da-DK" dirty="0" smtClean="0">
                <a:solidFill>
                  <a:srgbClr val="FFFFFF"/>
                </a:solidFill>
              </a:rPr>
              <a:t>EDITOR</a:t>
            </a:r>
            <a:endParaRPr lang="en-GB" dirty="0"/>
          </a:p>
        </p:txBody>
      </p:sp>
      <p:sp>
        <p:nvSpPr>
          <p:cNvPr id="3" name="Content Placeholder 2"/>
          <p:cNvSpPr>
            <a:spLocks noGrp="1"/>
          </p:cNvSpPr>
          <p:nvPr>
            <p:ph sz="quarter" idx="13"/>
          </p:nvPr>
        </p:nvSpPr>
        <p:spPr/>
        <p:txBody>
          <a:bodyPr/>
          <a:lstStyle/>
          <a:p>
            <a:pPr marL="0" indent="0">
              <a:buNone/>
            </a:pPr>
            <a:r>
              <a:rPr lang="en-US" dirty="0">
                <a:solidFill>
                  <a:srgbClr val="FFFFFF"/>
                </a:solidFill>
              </a:rPr>
              <a:t>Tools Menu </a:t>
            </a:r>
            <a:r>
              <a:rPr lang="en-US" dirty="0" smtClean="0">
                <a:solidFill>
                  <a:srgbClr val="FFFFFF"/>
                </a:solidFill>
              </a:rPr>
              <a:t>(Select Sub-Set)</a:t>
            </a:r>
          </a:p>
          <a:p>
            <a:pPr marL="0" indent="0">
              <a:buNone/>
            </a:pPr>
            <a:r>
              <a:rPr lang="en-GB" sz="1800" b="1" dirty="0">
                <a:solidFill>
                  <a:srgbClr val="FFFFFF"/>
                </a:solidFill>
              </a:rPr>
              <a:t>How? </a:t>
            </a:r>
            <a:r>
              <a:rPr lang="en-GB" sz="1800" dirty="0">
                <a:solidFill>
                  <a:srgbClr val="FFFFFF"/>
                </a:solidFill>
              </a:rPr>
              <a:t>MIKE Zero -&gt; Tools -&gt; </a:t>
            </a:r>
            <a:r>
              <a:rPr lang="en-GB" sz="1800" dirty="0" smtClean="0">
                <a:solidFill>
                  <a:srgbClr val="FFFFFF"/>
                </a:solidFill>
              </a:rPr>
              <a:t>Select Sub-Set</a:t>
            </a:r>
            <a:endParaRPr lang="en-GB" sz="1800" dirty="0">
              <a:solidFill>
                <a:srgbClr val="FFFFFF"/>
              </a:solidFill>
            </a:endParaRPr>
          </a:p>
          <a:p>
            <a:pPr marL="0" indent="0">
              <a:buNone/>
            </a:pPr>
            <a:endParaRPr lang="en-US" dirty="0">
              <a:solidFill>
                <a:srgbClr val="FFFFFF"/>
              </a:solidFill>
            </a:endParaRPr>
          </a:p>
          <a:p>
            <a:pPr marL="0" indent="0">
              <a:buNone/>
            </a:pPr>
            <a:endParaRPr lang="en-GB" dirty="0"/>
          </a:p>
        </p:txBody>
      </p:sp>
      <p:sp>
        <p:nvSpPr>
          <p:cNvPr id="6" name="Text Box 5"/>
          <p:cNvSpPr txBox="1">
            <a:spLocks noChangeArrowheads="1"/>
          </p:cNvSpPr>
          <p:nvPr/>
        </p:nvSpPr>
        <p:spPr bwMode="auto">
          <a:xfrm>
            <a:off x="251520" y="5097958"/>
            <a:ext cx="2665412" cy="923330"/>
          </a:xfrm>
          <a:prstGeom prst="rect">
            <a:avLst/>
          </a:prstGeom>
          <a:noFill/>
          <a:ln w="9525">
            <a:noFill/>
            <a:miter lim="800000"/>
            <a:headEnd/>
            <a:tailEnd/>
          </a:ln>
          <a:effectLst/>
        </p:spPr>
        <p:txBody>
          <a:bodyPr>
            <a:spAutoFit/>
          </a:bodyPr>
          <a:lstStyle/>
          <a:p>
            <a:r>
              <a:rPr lang="en-GB" sz="1800" dirty="0" smtClean="0">
                <a:solidFill>
                  <a:srgbClr val="FFFFFF"/>
                </a:solidFill>
                <a:latin typeface="Arial"/>
              </a:rPr>
              <a:t>The calculator supports user defined ranges of time steps and items</a:t>
            </a:r>
            <a:endParaRPr lang="en-GB" sz="1800" dirty="0">
              <a:solidFill>
                <a:srgbClr val="FFFFFF"/>
              </a:solidFill>
              <a:latin typeface="Arial"/>
            </a:endParaRPr>
          </a:p>
        </p:txBody>
      </p:sp>
      <p:pic>
        <p:nvPicPr>
          <p:cNvPr id="7" name="Picture 6"/>
          <p:cNvPicPr>
            <a:picLocks noChangeAspect="1" noChangeArrowheads="1"/>
          </p:cNvPicPr>
          <p:nvPr/>
        </p:nvPicPr>
        <p:blipFill>
          <a:blip r:embed="rId2"/>
          <a:srcRect/>
          <a:stretch>
            <a:fillRect/>
          </a:stretch>
        </p:blipFill>
        <p:spPr bwMode="auto">
          <a:xfrm>
            <a:off x="2699792" y="2564904"/>
            <a:ext cx="4333875" cy="2143125"/>
          </a:xfrm>
          <a:prstGeom prst="rect">
            <a:avLst/>
          </a:prstGeom>
          <a:noFill/>
          <a:ln w="9525">
            <a:noFill/>
            <a:miter lim="800000"/>
            <a:headEnd/>
            <a:tailEnd/>
          </a:ln>
          <a:effectLst/>
        </p:spPr>
      </p:pic>
      <p:pic>
        <p:nvPicPr>
          <p:cNvPr id="8" name="Picture 7"/>
          <p:cNvPicPr>
            <a:picLocks noChangeAspect="1" noChangeArrowheads="1"/>
          </p:cNvPicPr>
          <p:nvPr/>
        </p:nvPicPr>
        <p:blipFill>
          <a:blip r:embed="rId3"/>
          <a:srcRect/>
          <a:stretch>
            <a:fillRect/>
          </a:stretch>
        </p:blipFill>
        <p:spPr bwMode="auto">
          <a:xfrm>
            <a:off x="4536530" y="4400054"/>
            <a:ext cx="4333875" cy="2143125"/>
          </a:xfrm>
          <a:prstGeom prst="rect">
            <a:avLst/>
          </a:prstGeom>
          <a:noFill/>
          <a:ln w="9525">
            <a:noFill/>
            <a:miter lim="800000"/>
            <a:headEnd/>
            <a:tailEnd/>
          </a:ln>
          <a:effectLst/>
        </p:spPr>
      </p:pic>
      <p:sp>
        <p:nvSpPr>
          <p:cNvPr id="4" name="Footer Placeholder 3"/>
          <p:cNvSpPr>
            <a:spLocks noGrp="1"/>
          </p:cNvSpPr>
          <p:nvPr>
            <p:ph type="ftr" sz="quarter" idx="11"/>
          </p:nvPr>
        </p:nvSpPr>
        <p:spPr/>
        <p:txBody>
          <a:bodyPr/>
          <a:lstStyle/>
          <a:p>
            <a:r>
              <a:rPr lang="en-GB" noProof="0" smtClean="0"/>
              <a:t>© DHI</a:t>
            </a:r>
            <a:endParaRPr lang="en-GB" noProof="0"/>
          </a:p>
        </p:txBody>
      </p:sp>
    </p:spTree>
    <p:extLst>
      <p:ext uri="{BB962C8B-B14F-4D97-AF65-F5344CB8AC3E}">
        <p14:creationId xmlns:p14="http://schemas.microsoft.com/office/powerpoint/2010/main" val="36915591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a-DK" dirty="0">
                <a:solidFill>
                  <a:srgbClr val="FFFFFF"/>
                </a:solidFill>
              </a:rPr>
              <a:t>TIME SERIES </a:t>
            </a:r>
            <a:r>
              <a:rPr lang="da-DK" dirty="0" smtClean="0">
                <a:solidFill>
                  <a:srgbClr val="FFFFFF"/>
                </a:solidFill>
              </a:rPr>
              <a:t>EDITOR</a:t>
            </a:r>
            <a:endParaRPr lang="en-GB" dirty="0"/>
          </a:p>
        </p:txBody>
      </p:sp>
      <p:sp>
        <p:nvSpPr>
          <p:cNvPr id="3" name="Content Placeholder 2"/>
          <p:cNvSpPr>
            <a:spLocks noGrp="1"/>
          </p:cNvSpPr>
          <p:nvPr>
            <p:ph sz="quarter" idx="13"/>
          </p:nvPr>
        </p:nvSpPr>
        <p:spPr/>
        <p:txBody>
          <a:bodyPr/>
          <a:lstStyle/>
          <a:p>
            <a:pPr marL="0" indent="0">
              <a:buNone/>
            </a:pPr>
            <a:r>
              <a:rPr lang="en-US" dirty="0">
                <a:solidFill>
                  <a:srgbClr val="FFFFFF"/>
                </a:solidFill>
              </a:rPr>
              <a:t>Tools Menu </a:t>
            </a:r>
            <a:r>
              <a:rPr lang="en-US" dirty="0" smtClean="0">
                <a:solidFill>
                  <a:srgbClr val="FFFFFF"/>
                </a:solidFill>
              </a:rPr>
              <a:t>(Statistics)</a:t>
            </a:r>
          </a:p>
          <a:p>
            <a:pPr marL="0" indent="0">
              <a:buNone/>
            </a:pPr>
            <a:r>
              <a:rPr lang="en-GB" sz="1800" b="1" dirty="0">
                <a:solidFill>
                  <a:srgbClr val="FFFFFF"/>
                </a:solidFill>
              </a:rPr>
              <a:t>How? </a:t>
            </a:r>
            <a:r>
              <a:rPr lang="en-GB" sz="1800" dirty="0">
                <a:solidFill>
                  <a:srgbClr val="FFFFFF"/>
                </a:solidFill>
              </a:rPr>
              <a:t>MIKE Zero -&gt; Tools -&gt; </a:t>
            </a:r>
            <a:r>
              <a:rPr lang="en-GB" sz="1800" dirty="0" smtClean="0">
                <a:solidFill>
                  <a:srgbClr val="FFFFFF"/>
                </a:solidFill>
              </a:rPr>
              <a:t>Statistics</a:t>
            </a:r>
            <a:endParaRPr lang="en-GB" sz="1800" dirty="0">
              <a:solidFill>
                <a:srgbClr val="FFFFFF"/>
              </a:solidFill>
            </a:endParaRPr>
          </a:p>
          <a:p>
            <a:pPr marL="0" indent="0">
              <a:buNone/>
            </a:pPr>
            <a:endParaRPr lang="en-US" dirty="0">
              <a:solidFill>
                <a:srgbClr val="FFFFFF"/>
              </a:solidFill>
            </a:endParaRPr>
          </a:p>
          <a:p>
            <a:pPr marL="0" indent="0">
              <a:buNone/>
            </a:pPr>
            <a:endParaRPr lang="en-GB" dirty="0"/>
          </a:p>
        </p:txBody>
      </p:sp>
      <p:sp>
        <p:nvSpPr>
          <p:cNvPr id="4" name="Text Box 5"/>
          <p:cNvSpPr txBox="1">
            <a:spLocks noChangeArrowheads="1"/>
          </p:cNvSpPr>
          <p:nvPr/>
        </p:nvSpPr>
        <p:spPr bwMode="auto">
          <a:xfrm>
            <a:off x="251520" y="4149080"/>
            <a:ext cx="2665412" cy="2031325"/>
          </a:xfrm>
          <a:prstGeom prst="rect">
            <a:avLst/>
          </a:prstGeom>
          <a:noFill/>
          <a:ln w="9525">
            <a:noFill/>
            <a:miter lim="800000"/>
            <a:headEnd/>
            <a:tailEnd/>
          </a:ln>
          <a:effectLst/>
        </p:spPr>
        <p:txBody>
          <a:bodyPr>
            <a:spAutoFit/>
          </a:bodyPr>
          <a:lstStyle/>
          <a:p>
            <a:r>
              <a:rPr lang="en-GB" sz="1800" dirty="0" smtClean="0">
                <a:solidFill>
                  <a:srgbClr val="FFFFFF"/>
                </a:solidFill>
                <a:latin typeface="Arial"/>
              </a:rPr>
              <a:t>Calculate simple statistics for whole or part of time series</a:t>
            </a:r>
            <a:br>
              <a:rPr lang="en-GB" sz="1800" dirty="0" smtClean="0">
                <a:solidFill>
                  <a:srgbClr val="FFFFFF"/>
                </a:solidFill>
                <a:latin typeface="Arial"/>
              </a:rPr>
            </a:br>
            <a:r>
              <a:rPr lang="en-GB" sz="1800" dirty="0" smtClean="0">
                <a:solidFill>
                  <a:srgbClr val="FFFFFF"/>
                </a:solidFill>
                <a:latin typeface="Arial"/>
              </a:rPr>
              <a:t/>
            </a:r>
            <a:br>
              <a:rPr lang="en-GB" sz="1800" dirty="0" smtClean="0">
                <a:solidFill>
                  <a:srgbClr val="FFFFFF"/>
                </a:solidFill>
                <a:latin typeface="Arial"/>
              </a:rPr>
            </a:br>
            <a:r>
              <a:rPr lang="en-GB" sz="1800" dirty="0" smtClean="0">
                <a:solidFill>
                  <a:srgbClr val="FFFFFF"/>
                </a:solidFill>
                <a:latin typeface="Arial"/>
              </a:rPr>
              <a:t>Min, Max, Mean, Standard Dev., Missing Values</a:t>
            </a:r>
            <a:endParaRPr lang="en-GB" sz="1800" dirty="0">
              <a:solidFill>
                <a:srgbClr val="FFFFFF"/>
              </a:solidFill>
              <a:latin typeface="Arial"/>
            </a:endParaRPr>
          </a:p>
        </p:txBody>
      </p:sp>
      <p:pic>
        <p:nvPicPr>
          <p:cNvPr id="5" name="Picture 6"/>
          <p:cNvPicPr>
            <a:picLocks noChangeAspect="1" noChangeArrowheads="1"/>
          </p:cNvPicPr>
          <p:nvPr/>
        </p:nvPicPr>
        <p:blipFill>
          <a:blip r:embed="rId2"/>
          <a:srcRect/>
          <a:stretch>
            <a:fillRect/>
          </a:stretch>
        </p:blipFill>
        <p:spPr bwMode="auto">
          <a:xfrm>
            <a:off x="3995738" y="2708275"/>
            <a:ext cx="4848225" cy="3752850"/>
          </a:xfrm>
          <a:prstGeom prst="rect">
            <a:avLst/>
          </a:prstGeom>
          <a:noFill/>
          <a:ln w="9525">
            <a:noFill/>
            <a:miter lim="800000"/>
            <a:headEnd/>
            <a:tailEnd/>
          </a:ln>
          <a:effectLst/>
        </p:spPr>
      </p:pic>
      <p:sp>
        <p:nvSpPr>
          <p:cNvPr id="6" name="Footer Placeholder 5"/>
          <p:cNvSpPr>
            <a:spLocks noGrp="1"/>
          </p:cNvSpPr>
          <p:nvPr>
            <p:ph type="ftr" sz="quarter" idx="11"/>
          </p:nvPr>
        </p:nvSpPr>
        <p:spPr/>
        <p:txBody>
          <a:bodyPr/>
          <a:lstStyle/>
          <a:p>
            <a:r>
              <a:rPr lang="en-GB" noProof="0" smtClean="0"/>
              <a:t>© DHI</a:t>
            </a:r>
            <a:endParaRPr lang="en-GB" noProof="0"/>
          </a:p>
        </p:txBody>
      </p:sp>
    </p:spTree>
    <p:extLst>
      <p:ext uri="{BB962C8B-B14F-4D97-AF65-F5344CB8AC3E}">
        <p14:creationId xmlns:p14="http://schemas.microsoft.com/office/powerpoint/2010/main" val="12744373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a-DK" dirty="0">
                <a:solidFill>
                  <a:srgbClr val="FFFFFF"/>
                </a:solidFill>
              </a:rPr>
              <a:t>TIME SERIES </a:t>
            </a:r>
            <a:r>
              <a:rPr lang="da-DK" dirty="0" smtClean="0">
                <a:solidFill>
                  <a:srgbClr val="FFFFFF"/>
                </a:solidFill>
              </a:rPr>
              <a:t>EDITOR</a:t>
            </a:r>
            <a:endParaRPr lang="en-GB" dirty="0"/>
          </a:p>
        </p:txBody>
      </p:sp>
      <p:sp>
        <p:nvSpPr>
          <p:cNvPr id="3" name="Content Placeholder 2"/>
          <p:cNvSpPr>
            <a:spLocks noGrp="1"/>
          </p:cNvSpPr>
          <p:nvPr>
            <p:ph sz="quarter" idx="13"/>
          </p:nvPr>
        </p:nvSpPr>
        <p:spPr/>
        <p:txBody>
          <a:bodyPr/>
          <a:lstStyle/>
          <a:p>
            <a:pPr marL="0" indent="0">
              <a:buNone/>
            </a:pPr>
            <a:r>
              <a:rPr lang="en-US" dirty="0">
                <a:solidFill>
                  <a:srgbClr val="FFFFFF"/>
                </a:solidFill>
              </a:rPr>
              <a:t>Tools Menu </a:t>
            </a:r>
            <a:r>
              <a:rPr lang="en-US" dirty="0" smtClean="0">
                <a:solidFill>
                  <a:srgbClr val="FFFFFF"/>
                </a:solidFill>
              </a:rPr>
              <a:t>(Interpolation)</a:t>
            </a:r>
          </a:p>
          <a:p>
            <a:pPr marL="0" indent="0">
              <a:buNone/>
            </a:pPr>
            <a:r>
              <a:rPr lang="en-GB" sz="1800" b="1" dirty="0">
                <a:solidFill>
                  <a:srgbClr val="FFFFFF"/>
                </a:solidFill>
              </a:rPr>
              <a:t>How? </a:t>
            </a:r>
            <a:r>
              <a:rPr lang="en-GB" sz="1800" dirty="0">
                <a:solidFill>
                  <a:srgbClr val="FFFFFF"/>
                </a:solidFill>
              </a:rPr>
              <a:t>MIKE Zero -&gt; Tools -&gt; </a:t>
            </a:r>
            <a:r>
              <a:rPr lang="en-GB" sz="1800" dirty="0" smtClean="0">
                <a:solidFill>
                  <a:srgbClr val="FFFFFF"/>
                </a:solidFill>
              </a:rPr>
              <a:t>Interpolation</a:t>
            </a:r>
            <a:endParaRPr lang="en-GB" sz="1800" dirty="0">
              <a:solidFill>
                <a:srgbClr val="FFFFFF"/>
              </a:solidFill>
            </a:endParaRPr>
          </a:p>
          <a:p>
            <a:pPr marL="0" indent="0">
              <a:buNone/>
            </a:pPr>
            <a:endParaRPr lang="en-US" dirty="0">
              <a:solidFill>
                <a:srgbClr val="FFFFFF"/>
              </a:solidFill>
            </a:endParaRPr>
          </a:p>
          <a:p>
            <a:pPr marL="0" indent="0">
              <a:buNone/>
            </a:pPr>
            <a:endParaRPr lang="en-GB" dirty="0"/>
          </a:p>
        </p:txBody>
      </p:sp>
      <p:sp>
        <p:nvSpPr>
          <p:cNvPr id="4" name="Text Box 5"/>
          <p:cNvSpPr txBox="1">
            <a:spLocks noChangeArrowheads="1"/>
          </p:cNvSpPr>
          <p:nvPr/>
        </p:nvSpPr>
        <p:spPr bwMode="auto">
          <a:xfrm>
            <a:off x="251520" y="2996952"/>
            <a:ext cx="2665412" cy="3113088"/>
          </a:xfrm>
          <a:prstGeom prst="rect">
            <a:avLst/>
          </a:prstGeom>
          <a:noFill/>
          <a:ln w="9525">
            <a:noFill/>
            <a:miter lim="800000"/>
            <a:headEnd/>
            <a:tailEnd/>
          </a:ln>
          <a:effectLst/>
        </p:spPr>
        <p:txBody>
          <a:bodyPr>
            <a:spAutoFit/>
          </a:bodyPr>
          <a:lstStyle/>
          <a:p>
            <a:r>
              <a:rPr lang="en-GB" sz="1800" dirty="0">
                <a:solidFill>
                  <a:srgbClr val="FFFFFF"/>
                </a:solidFill>
                <a:latin typeface="Arial"/>
              </a:rPr>
              <a:t>Use the selected</a:t>
            </a:r>
            <a:br>
              <a:rPr lang="en-GB" sz="1800" dirty="0">
                <a:solidFill>
                  <a:srgbClr val="FFFFFF"/>
                </a:solidFill>
                <a:latin typeface="Arial"/>
              </a:rPr>
            </a:br>
            <a:r>
              <a:rPr lang="en-GB" sz="1800" dirty="0">
                <a:solidFill>
                  <a:srgbClr val="FFFFFF"/>
                </a:solidFill>
                <a:latin typeface="Arial"/>
              </a:rPr>
              <a:t>sub-set or the entire </a:t>
            </a:r>
            <a:r>
              <a:rPr lang="en-GB" sz="1800" dirty="0" smtClean="0">
                <a:solidFill>
                  <a:srgbClr val="FFFFFF"/>
                </a:solidFill>
                <a:latin typeface="Arial"/>
              </a:rPr>
              <a:t>period</a:t>
            </a:r>
            <a:r>
              <a:rPr lang="en-GB" sz="1800" dirty="0">
                <a:solidFill>
                  <a:srgbClr val="FFFFFF"/>
                </a:solidFill>
                <a:latin typeface="Arial"/>
              </a:rPr>
              <a:t/>
            </a:r>
            <a:br>
              <a:rPr lang="en-GB" sz="1800" dirty="0">
                <a:solidFill>
                  <a:srgbClr val="FFFFFF"/>
                </a:solidFill>
                <a:latin typeface="Arial"/>
              </a:rPr>
            </a:br>
            <a:r>
              <a:rPr lang="en-GB" sz="1800" dirty="0">
                <a:solidFill>
                  <a:srgbClr val="FFFFFF"/>
                </a:solidFill>
                <a:latin typeface="Arial"/>
              </a:rPr>
              <a:t/>
            </a:r>
            <a:br>
              <a:rPr lang="en-GB" sz="1800" dirty="0">
                <a:solidFill>
                  <a:srgbClr val="FFFFFF"/>
                </a:solidFill>
                <a:latin typeface="Arial"/>
              </a:rPr>
            </a:br>
            <a:r>
              <a:rPr lang="en-GB" sz="1800" dirty="0">
                <a:solidFill>
                  <a:srgbClr val="FFFFFF"/>
                </a:solidFill>
                <a:latin typeface="Arial"/>
              </a:rPr>
              <a:t>Specify the type of data that is being </a:t>
            </a:r>
            <a:r>
              <a:rPr lang="en-GB" sz="1800" dirty="0" smtClean="0">
                <a:solidFill>
                  <a:srgbClr val="FFFFFF"/>
                </a:solidFill>
                <a:latin typeface="Arial"/>
              </a:rPr>
              <a:t>interpolated</a:t>
            </a:r>
            <a:r>
              <a:rPr lang="en-GB" sz="1800" dirty="0">
                <a:solidFill>
                  <a:srgbClr val="FFFFFF"/>
                </a:solidFill>
                <a:latin typeface="Arial"/>
              </a:rPr>
              <a:t/>
            </a:r>
            <a:br>
              <a:rPr lang="en-GB" sz="1800" dirty="0">
                <a:solidFill>
                  <a:srgbClr val="FFFFFF"/>
                </a:solidFill>
                <a:latin typeface="Arial"/>
              </a:rPr>
            </a:br>
            <a:endParaRPr lang="en-GB" sz="1800" dirty="0">
              <a:solidFill>
                <a:srgbClr val="FFFFFF"/>
              </a:solidFill>
              <a:latin typeface="Arial"/>
            </a:endParaRPr>
          </a:p>
          <a:p>
            <a:r>
              <a:rPr lang="en-GB" sz="1800" dirty="0">
                <a:solidFill>
                  <a:srgbClr val="FFFFFF"/>
                </a:solidFill>
                <a:latin typeface="Arial"/>
              </a:rPr>
              <a:t>Specify the maximum gap that can be </a:t>
            </a:r>
            <a:r>
              <a:rPr lang="en-GB" sz="1800" dirty="0" smtClean="0">
                <a:solidFill>
                  <a:srgbClr val="FFFFFF"/>
                </a:solidFill>
                <a:latin typeface="Arial"/>
              </a:rPr>
              <a:t>interpolated</a:t>
            </a:r>
            <a:endParaRPr lang="en-GB" sz="1800" dirty="0">
              <a:solidFill>
                <a:srgbClr val="FFFFFF"/>
              </a:solidFill>
              <a:latin typeface="Arial"/>
            </a:endParaRPr>
          </a:p>
        </p:txBody>
      </p:sp>
      <p:pic>
        <p:nvPicPr>
          <p:cNvPr id="5" name="Picture 6"/>
          <p:cNvPicPr>
            <a:picLocks noChangeAspect="1" noChangeArrowheads="1"/>
          </p:cNvPicPr>
          <p:nvPr/>
        </p:nvPicPr>
        <p:blipFill>
          <a:blip r:embed="rId2"/>
          <a:srcRect/>
          <a:stretch>
            <a:fillRect/>
          </a:stretch>
        </p:blipFill>
        <p:spPr bwMode="auto">
          <a:xfrm>
            <a:off x="3635375" y="2654300"/>
            <a:ext cx="5162550" cy="3925888"/>
          </a:xfrm>
          <a:prstGeom prst="rect">
            <a:avLst/>
          </a:prstGeom>
          <a:noFill/>
          <a:ln w="9525">
            <a:noFill/>
            <a:miter lim="800000"/>
            <a:headEnd/>
            <a:tailEnd/>
          </a:ln>
          <a:effectLst/>
        </p:spPr>
      </p:pic>
      <p:sp>
        <p:nvSpPr>
          <p:cNvPr id="6" name="Footer Placeholder 5"/>
          <p:cNvSpPr>
            <a:spLocks noGrp="1"/>
          </p:cNvSpPr>
          <p:nvPr>
            <p:ph type="ftr" sz="quarter" idx="11"/>
          </p:nvPr>
        </p:nvSpPr>
        <p:spPr/>
        <p:txBody>
          <a:bodyPr/>
          <a:lstStyle/>
          <a:p>
            <a:r>
              <a:rPr lang="en-GB" noProof="0" smtClean="0"/>
              <a:t>© DHI</a:t>
            </a:r>
            <a:endParaRPr lang="en-GB" noProof="0"/>
          </a:p>
        </p:txBody>
      </p:sp>
    </p:spTree>
    <p:extLst>
      <p:ext uri="{BB962C8B-B14F-4D97-AF65-F5344CB8AC3E}">
        <p14:creationId xmlns:p14="http://schemas.microsoft.com/office/powerpoint/2010/main" val="3947277371"/>
      </p:ext>
    </p:extLst>
  </p:cSld>
  <p:clrMapOvr>
    <a:masterClrMapping/>
  </p:clrMapOvr>
  <p:timing>
    <p:tnLst>
      <p:par>
        <p:cTn id="1" dur="indefinite" restart="never" nodeType="tmRoot"/>
      </p:par>
    </p:tnLst>
  </p:timing>
</p:sld>
</file>

<file path=ppt/theme/theme1.xml><?xml version="1.0" encoding="utf-8"?>
<a:theme xmlns:a="http://schemas.openxmlformats.org/drawingml/2006/main" name="MIKEPowerPointForTransfer_4-3">
  <a:themeElements>
    <a:clrScheme name="DHIThemeColours">
      <a:dk1>
        <a:srgbClr val="004165"/>
      </a:dk1>
      <a:lt1>
        <a:sysClr val="window" lastClr="FFFFFF"/>
      </a:lt1>
      <a:dk2>
        <a:srgbClr val="0098DB"/>
      </a:dk2>
      <a:lt2>
        <a:srgbClr val="63CECA"/>
      </a:lt2>
      <a:accent1>
        <a:srgbClr val="FADC41"/>
      </a:accent1>
      <a:accent2>
        <a:srgbClr val="FF8849"/>
      </a:accent2>
      <a:accent3>
        <a:srgbClr val="51626F"/>
      </a:accent3>
      <a:accent4>
        <a:srgbClr val="61C250"/>
      </a:accent4>
      <a:accent5>
        <a:srgbClr val="93509E"/>
      </a:accent5>
      <a:accent6>
        <a:srgbClr val="005A8C"/>
      </a:accent6>
      <a:hlink>
        <a:srgbClr val="61C250"/>
      </a:hlink>
      <a:folHlink>
        <a:srgbClr val="9350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DHI_MIKE_PPT_UK</Template>
  <TotalTime>128</TotalTime>
  <Words>361</Words>
  <Application>Microsoft Office PowerPoint</Application>
  <PresentationFormat>On-screen Show (4:3)</PresentationFormat>
  <Paragraphs>70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MIKEPowerPointForTransfer_4-3</vt:lpstr>
      <vt:lpstr>MIKE 11</vt:lpstr>
      <vt:lpstr>TIME SERIES EDITOR</vt:lpstr>
      <vt:lpstr>TIME SERIES EDITOR</vt:lpstr>
      <vt:lpstr>TIME SERIES EDITOR</vt:lpstr>
      <vt:lpstr>TIME SERIES EDITOR</vt:lpstr>
      <vt:lpstr>TIME SERIES EDITOR</vt:lpstr>
      <vt:lpstr>TIME SERIES EDITOR</vt:lpstr>
      <vt:lpstr>TIME SERIES EDITOR</vt:lpstr>
      <vt:lpstr>TIME SERIES EDITOR</vt:lpstr>
      <vt:lpstr>TIME SERIES EDITOR</vt:lpstr>
      <vt:lpstr>TIME SERIES EDITOR</vt:lpstr>
      <vt:lpstr>TIME SERIES EDITOR</vt:lpstr>
    </vt:vector>
  </TitlesOfParts>
  <Company>DHI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MIKE 11 - TIME SERIES EDITOR</dc:title>
  <dc:creator>DHI (JSL)</dc:creator>
  <cp:lastModifiedBy>Julie Landrein</cp:lastModifiedBy>
  <cp:revision>32</cp:revision>
  <dcterms:created xsi:type="dcterms:W3CDTF">2008-03-26T13:10:21Z</dcterms:created>
  <dcterms:modified xsi:type="dcterms:W3CDTF">2013-04-04T09:13:48Z</dcterms:modified>
</cp:coreProperties>
</file>