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notesMasterIdLst>
    <p:notesMasterId r:id="rId33"/>
  </p:notesMasterIdLst>
  <p:handoutMasterIdLst>
    <p:handoutMasterId r:id="rId34"/>
  </p:handoutMasterIdLst>
  <p:sldIdLst>
    <p:sldId id="291" r:id="rId2"/>
    <p:sldId id="257" r:id="rId3"/>
    <p:sldId id="258" r:id="rId4"/>
    <p:sldId id="259" r:id="rId5"/>
    <p:sldId id="261" r:id="rId6"/>
    <p:sldId id="263" r:id="rId7"/>
    <p:sldId id="264" r:id="rId8"/>
    <p:sldId id="265" r:id="rId9"/>
    <p:sldId id="266" r:id="rId10"/>
    <p:sldId id="267" r:id="rId11"/>
    <p:sldId id="268" r:id="rId12"/>
    <p:sldId id="269" r:id="rId13"/>
    <p:sldId id="286" r:id="rId14"/>
    <p:sldId id="270" r:id="rId15"/>
    <p:sldId id="271" r:id="rId16"/>
    <p:sldId id="272" r:id="rId17"/>
    <p:sldId id="273" r:id="rId18"/>
    <p:sldId id="274" r:id="rId19"/>
    <p:sldId id="275" r:id="rId20"/>
    <p:sldId id="285" r:id="rId21"/>
    <p:sldId id="287" r:id="rId22"/>
    <p:sldId id="288" r:id="rId23"/>
    <p:sldId id="276" r:id="rId24"/>
    <p:sldId id="277" r:id="rId25"/>
    <p:sldId id="278" r:id="rId26"/>
    <p:sldId id="279" r:id="rId27"/>
    <p:sldId id="280" r:id="rId28"/>
    <p:sldId id="281" r:id="rId29"/>
    <p:sldId id="282" r:id="rId30"/>
    <p:sldId id="283" r:id="rId31"/>
    <p:sldId id="284" r:id="rId32"/>
  </p:sldIdLst>
  <p:sldSz cx="9144000" cy="6858000" type="screen4x3"/>
  <p:notesSz cx="7099300" cy="10229850"/>
  <p:defaultTextStyle>
    <a:defPPr>
      <a:defRPr lang="da-DK"/>
    </a:defPPr>
    <a:lvl1pPr algn="l" rtl="0" fontAlgn="base">
      <a:spcBef>
        <a:spcPct val="0"/>
      </a:spcBef>
      <a:spcAft>
        <a:spcPct val="0"/>
      </a:spcAft>
      <a:defRPr sz="2000" kern="1200">
        <a:solidFill>
          <a:schemeClr val="bg1"/>
        </a:solidFill>
        <a:latin typeface="Verdana" pitchFamily="34" charset="0"/>
        <a:ea typeface="+mn-ea"/>
        <a:cs typeface="+mn-cs"/>
      </a:defRPr>
    </a:lvl1pPr>
    <a:lvl2pPr marL="457200" algn="l" rtl="0" fontAlgn="base">
      <a:spcBef>
        <a:spcPct val="0"/>
      </a:spcBef>
      <a:spcAft>
        <a:spcPct val="0"/>
      </a:spcAft>
      <a:defRPr sz="2000" kern="1200">
        <a:solidFill>
          <a:schemeClr val="bg1"/>
        </a:solidFill>
        <a:latin typeface="Verdana" pitchFamily="34" charset="0"/>
        <a:ea typeface="+mn-ea"/>
        <a:cs typeface="+mn-cs"/>
      </a:defRPr>
    </a:lvl2pPr>
    <a:lvl3pPr marL="914400" algn="l" rtl="0" fontAlgn="base">
      <a:spcBef>
        <a:spcPct val="0"/>
      </a:spcBef>
      <a:spcAft>
        <a:spcPct val="0"/>
      </a:spcAft>
      <a:defRPr sz="2000" kern="1200">
        <a:solidFill>
          <a:schemeClr val="bg1"/>
        </a:solidFill>
        <a:latin typeface="Verdana" pitchFamily="34" charset="0"/>
        <a:ea typeface="+mn-ea"/>
        <a:cs typeface="+mn-cs"/>
      </a:defRPr>
    </a:lvl3pPr>
    <a:lvl4pPr marL="1371600" algn="l" rtl="0" fontAlgn="base">
      <a:spcBef>
        <a:spcPct val="0"/>
      </a:spcBef>
      <a:spcAft>
        <a:spcPct val="0"/>
      </a:spcAft>
      <a:defRPr sz="2000" kern="1200">
        <a:solidFill>
          <a:schemeClr val="bg1"/>
        </a:solidFill>
        <a:latin typeface="Verdana" pitchFamily="34" charset="0"/>
        <a:ea typeface="+mn-ea"/>
        <a:cs typeface="+mn-cs"/>
      </a:defRPr>
    </a:lvl4pPr>
    <a:lvl5pPr marL="1828800" algn="l" rtl="0" fontAlgn="base">
      <a:spcBef>
        <a:spcPct val="0"/>
      </a:spcBef>
      <a:spcAft>
        <a:spcPct val="0"/>
      </a:spcAft>
      <a:defRPr sz="2000" kern="1200">
        <a:solidFill>
          <a:schemeClr val="bg1"/>
        </a:solidFill>
        <a:latin typeface="Verdana" pitchFamily="34" charset="0"/>
        <a:ea typeface="+mn-ea"/>
        <a:cs typeface="+mn-cs"/>
      </a:defRPr>
    </a:lvl5pPr>
    <a:lvl6pPr marL="2286000" algn="l" defTabSz="914400" rtl="0" eaLnBrk="1" latinLnBrk="0" hangingPunct="1">
      <a:defRPr sz="2000" kern="1200">
        <a:solidFill>
          <a:schemeClr val="bg1"/>
        </a:solidFill>
        <a:latin typeface="Verdana" pitchFamily="34" charset="0"/>
        <a:ea typeface="+mn-ea"/>
        <a:cs typeface="+mn-cs"/>
      </a:defRPr>
    </a:lvl6pPr>
    <a:lvl7pPr marL="2743200" algn="l" defTabSz="914400" rtl="0" eaLnBrk="1" latinLnBrk="0" hangingPunct="1">
      <a:defRPr sz="2000" kern="1200">
        <a:solidFill>
          <a:schemeClr val="bg1"/>
        </a:solidFill>
        <a:latin typeface="Verdana" pitchFamily="34" charset="0"/>
        <a:ea typeface="+mn-ea"/>
        <a:cs typeface="+mn-cs"/>
      </a:defRPr>
    </a:lvl7pPr>
    <a:lvl8pPr marL="3200400" algn="l" defTabSz="914400" rtl="0" eaLnBrk="1" latinLnBrk="0" hangingPunct="1">
      <a:defRPr sz="2000" kern="1200">
        <a:solidFill>
          <a:schemeClr val="bg1"/>
        </a:solidFill>
        <a:latin typeface="Verdana" pitchFamily="34" charset="0"/>
        <a:ea typeface="+mn-ea"/>
        <a:cs typeface="+mn-cs"/>
      </a:defRPr>
    </a:lvl8pPr>
    <a:lvl9pPr marL="3657600" algn="l" defTabSz="914400" rtl="0" eaLnBrk="1" latinLnBrk="0" hangingPunct="1">
      <a:defRPr sz="2000" kern="1200">
        <a:solidFill>
          <a:schemeClr val="bg1"/>
        </a:solidFill>
        <a:latin typeface="Verdan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00"/>
    <a:srgbClr val="CC6633"/>
    <a:srgbClr val="004966"/>
    <a:srgbClr val="FF3300"/>
    <a:srgbClr val="C0D4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257" autoAdjust="0"/>
  </p:normalViewPr>
  <p:slideViewPr>
    <p:cSldViewPr>
      <p:cViewPr varScale="1">
        <p:scale>
          <a:sx n="111" d="100"/>
          <a:sy n="111" d="100"/>
        </p:scale>
        <p:origin x="-1614" y="-96"/>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2612"/>
    </p:cViewPr>
  </p:sorterViewPr>
  <p:notesViewPr>
    <p:cSldViewPr>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25.wmf"/><Relationship Id="rId1" Type="http://schemas.openxmlformats.org/officeDocument/2006/relationships/image" Target="../media/image24.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2" name="Rectangle 2"/>
          <p:cNvSpPr>
            <a:spLocks noGrp="1" noChangeArrowheads="1"/>
          </p:cNvSpPr>
          <p:nvPr>
            <p:ph type="hdr" sz="quarter"/>
          </p:nvPr>
        </p:nvSpPr>
        <p:spPr bwMode="auto">
          <a:xfrm>
            <a:off x="0" y="0"/>
            <a:ext cx="3076575" cy="511175"/>
          </a:xfrm>
          <a:prstGeom prst="rect">
            <a:avLst/>
          </a:prstGeom>
          <a:noFill/>
          <a:ln w="9525">
            <a:noFill/>
            <a:miter lim="800000"/>
            <a:headEnd/>
            <a:tailEnd/>
          </a:ln>
          <a:effectLst/>
        </p:spPr>
        <p:txBody>
          <a:bodyPr vert="horz" wrap="square" lIns="99020" tIns="49510" rIns="99020" bIns="49510" numCol="1" anchor="t" anchorCtr="0" compatLnSpc="1">
            <a:prstTxWarp prst="textNoShape">
              <a:avLst/>
            </a:prstTxWarp>
          </a:bodyPr>
          <a:lstStyle>
            <a:lvl1pPr defTabSz="990600">
              <a:defRPr sz="1300">
                <a:solidFill>
                  <a:schemeClr val="tx1"/>
                </a:solidFill>
                <a:latin typeface="Arial" charset="0"/>
              </a:defRPr>
            </a:lvl1pPr>
          </a:lstStyle>
          <a:p>
            <a:endParaRPr lang="en-US"/>
          </a:p>
        </p:txBody>
      </p:sp>
      <p:sp>
        <p:nvSpPr>
          <p:cNvPr id="30723" name="Rectangle 3"/>
          <p:cNvSpPr>
            <a:spLocks noGrp="1" noChangeArrowheads="1"/>
          </p:cNvSpPr>
          <p:nvPr>
            <p:ph type="dt" sz="quarter" idx="1"/>
          </p:nvPr>
        </p:nvSpPr>
        <p:spPr bwMode="auto">
          <a:xfrm>
            <a:off x="4021138" y="0"/>
            <a:ext cx="3076575" cy="511175"/>
          </a:xfrm>
          <a:prstGeom prst="rect">
            <a:avLst/>
          </a:prstGeom>
          <a:noFill/>
          <a:ln w="9525">
            <a:noFill/>
            <a:miter lim="800000"/>
            <a:headEnd/>
            <a:tailEnd/>
          </a:ln>
          <a:effectLst/>
        </p:spPr>
        <p:txBody>
          <a:bodyPr vert="horz" wrap="square" lIns="99020" tIns="49510" rIns="99020" bIns="49510" numCol="1" anchor="t" anchorCtr="0" compatLnSpc="1">
            <a:prstTxWarp prst="textNoShape">
              <a:avLst/>
            </a:prstTxWarp>
          </a:bodyPr>
          <a:lstStyle>
            <a:lvl1pPr algn="r" defTabSz="990600">
              <a:defRPr sz="1300">
                <a:solidFill>
                  <a:schemeClr val="tx1"/>
                </a:solidFill>
                <a:latin typeface="Arial" charset="0"/>
              </a:defRPr>
            </a:lvl1pPr>
          </a:lstStyle>
          <a:p>
            <a:endParaRPr lang="en-US"/>
          </a:p>
        </p:txBody>
      </p:sp>
      <p:sp>
        <p:nvSpPr>
          <p:cNvPr id="30724" name="Rectangle 4"/>
          <p:cNvSpPr>
            <a:spLocks noGrp="1" noChangeArrowheads="1"/>
          </p:cNvSpPr>
          <p:nvPr>
            <p:ph type="ftr" sz="quarter" idx="2"/>
          </p:nvPr>
        </p:nvSpPr>
        <p:spPr bwMode="auto">
          <a:xfrm>
            <a:off x="0" y="9717088"/>
            <a:ext cx="3076575" cy="511175"/>
          </a:xfrm>
          <a:prstGeom prst="rect">
            <a:avLst/>
          </a:prstGeom>
          <a:noFill/>
          <a:ln w="9525">
            <a:noFill/>
            <a:miter lim="800000"/>
            <a:headEnd/>
            <a:tailEnd/>
          </a:ln>
          <a:effectLst/>
        </p:spPr>
        <p:txBody>
          <a:bodyPr vert="horz" wrap="square" lIns="99020" tIns="49510" rIns="99020" bIns="49510" numCol="1" anchor="b" anchorCtr="0" compatLnSpc="1">
            <a:prstTxWarp prst="textNoShape">
              <a:avLst/>
            </a:prstTxWarp>
          </a:bodyPr>
          <a:lstStyle>
            <a:lvl1pPr defTabSz="990600">
              <a:defRPr sz="1300">
                <a:solidFill>
                  <a:schemeClr val="tx1"/>
                </a:solidFill>
                <a:latin typeface="Arial" charset="0"/>
              </a:defRPr>
            </a:lvl1pPr>
          </a:lstStyle>
          <a:p>
            <a:endParaRPr lang="en-US"/>
          </a:p>
        </p:txBody>
      </p:sp>
      <p:sp>
        <p:nvSpPr>
          <p:cNvPr id="30725" name="Rectangle 5"/>
          <p:cNvSpPr>
            <a:spLocks noGrp="1" noChangeArrowheads="1"/>
          </p:cNvSpPr>
          <p:nvPr>
            <p:ph type="sldNum" sz="quarter" idx="3"/>
          </p:nvPr>
        </p:nvSpPr>
        <p:spPr bwMode="auto">
          <a:xfrm>
            <a:off x="4021138" y="9717088"/>
            <a:ext cx="3076575" cy="511175"/>
          </a:xfrm>
          <a:prstGeom prst="rect">
            <a:avLst/>
          </a:prstGeom>
          <a:noFill/>
          <a:ln w="9525">
            <a:noFill/>
            <a:miter lim="800000"/>
            <a:headEnd/>
            <a:tailEnd/>
          </a:ln>
          <a:effectLst/>
        </p:spPr>
        <p:txBody>
          <a:bodyPr vert="horz" wrap="square" lIns="99020" tIns="49510" rIns="99020" bIns="49510" numCol="1" anchor="b" anchorCtr="0" compatLnSpc="1">
            <a:prstTxWarp prst="textNoShape">
              <a:avLst/>
            </a:prstTxWarp>
          </a:bodyPr>
          <a:lstStyle>
            <a:lvl1pPr algn="r" defTabSz="990600">
              <a:defRPr sz="1300">
                <a:solidFill>
                  <a:schemeClr val="tx1"/>
                </a:solidFill>
                <a:latin typeface="Arial" charset="0"/>
              </a:defRPr>
            </a:lvl1pPr>
          </a:lstStyle>
          <a:p>
            <a:fld id="{4ED58C62-0829-444C-A4E5-8E2468FE12AF}" type="slidenum">
              <a:rPr lang="en-US"/>
              <a:pPr/>
              <a:t>‹#›</a:t>
            </a:fld>
            <a:endParaRPr lang="en-US"/>
          </a:p>
        </p:txBody>
      </p:sp>
    </p:spTree>
    <p:extLst>
      <p:ext uri="{BB962C8B-B14F-4D97-AF65-F5344CB8AC3E}">
        <p14:creationId xmlns:p14="http://schemas.microsoft.com/office/powerpoint/2010/main" val="7494979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hdr" sz="quarter"/>
          </p:nvPr>
        </p:nvSpPr>
        <p:spPr bwMode="auto">
          <a:xfrm>
            <a:off x="0" y="0"/>
            <a:ext cx="3076575" cy="511175"/>
          </a:xfrm>
          <a:prstGeom prst="rect">
            <a:avLst/>
          </a:prstGeom>
          <a:noFill/>
          <a:ln w="9525">
            <a:noFill/>
            <a:miter lim="800000"/>
            <a:headEnd/>
            <a:tailEnd/>
          </a:ln>
          <a:effectLst/>
        </p:spPr>
        <p:txBody>
          <a:bodyPr vert="horz" wrap="square" lIns="99020" tIns="49510" rIns="99020" bIns="49510" numCol="1" anchor="t" anchorCtr="0" compatLnSpc="1">
            <a:prstTxWarp prst="textNoShape">
              <a:avLst/>
            </a:prstTxWarp>
          </a:bodyPr>
          <a:lstStyle>
            <a:lvl1pPr defTabSz="990600">
              <a:defRPr sz="1300">
                <a:solidFill>
                  <a:schemeClr val="tx1"/>
                </a:solidFill>
                <a:latin typeface="Arial" charset="0"/>
              </a:defRPr>
            </a:lvl1pPr>
          </a:lstStyle>
          <a:p>
            <a:endParaRPr lang="en-US"/>
          </a:p>
        </p:txBody>
      </p:sp>
      <p:sp>
        <p:nvSpPr>
          <p:cNvPr id="29699" name="Rectangle 3"/>
          <p:cNvSpPr>
            <a:spLocks noGrp="1" noChangeArrowheads="1"/>
          </p:cNvSpPr>
          <p:nvPr>
            <p:ph type="dt" idx="1"/>
          </p:nvPr>
        </p:nvSpPr>
        <p:spPr bwMode="auto">
          <a:xfrm>
            <a:off x="4021138" y="0"/>
            <a:ext cx="3076575" cy="511175"/>
          </a:xfrm>
          <a:prstGeom prst="rect">
            <a:avLst/>
          </a:prstGeom>
          <a:noFill/>
          <a:ln w="9525">
            <a:noFill/>
            <a:miter lim="800000"/>
            <a:headEnd/>
            <a:tailEnd/>
          </a:ln>
          <a:effectLst/>
        </p:spPr>
        <p:txBody>
          <a:bodyPr vert="horz" wrap="square" lIns="99020" tIns="49510" rIns="99020" bIns="49510" numCol="1" anchor="t" anchorCtr="0" compatLnSpc="1">
            <a:prstTxWarp prst="textNoShape">
              <a:avLst/>
            </a:prstTxWarp>
          </a:bodyPr>
          <a:lstStyle>
            <a:lvl1pPr algn="r" defTabSz="990600">
              <a:defRPr sz="1300">
                <a:solidFill>
                  <a:schemeClr val="tx1"/>
                </a:solidFill>
                <a:latin typeface="Arial" charset="0"/>
              </a:defRPr>
            </a:lvl1pPr>
          </a:lstStyle>
          <a:p>
            <a:endParaRPr lang="en-US"/>
          </a:p>
        </p:txBody>
      </p:sp>
      <p:sp>
        <p:nvSpPr>
          <p:cNvPr id="29700" name="Rectangle 4"/>
          <p:cNvSpPr>
            <a:spLocks noGrp="1" noRot="1" noChangeAspect="1" noChangeArrowheads="1" noTextEdit="1"/>
          </p:cNvSpPr>
          <p:nvPr>
            <p:ph type="sldImg" idx="2"/>
          </p:nvPr>
        </p:nvSpPr>
        <p:spPr bwMode="auto">
          <a:xfrm>
            <a:off x="990600" y="766763"/>
            <a:ext cx="5118100" cy="3836987"/>
          </a:xfrm>
          <a:prstGeom prst="rect">
            <a:avLst/>
          </a:prstGeom>
          <a:noFill/>
          <a:ln w="9525">
            <a:solidFill>
              <a:srgbClr val="000000"/>
            </a:solidFill>
            <a:miter lim="800000"/>
            <a:headEnd/>
            <a:tailEnd/>
          </a:ln>
          <a:effectLst/>
        </p:spPr>
      </p:sp>
      <p:sp>
        <p:nvSpPr>
          <p:cNvPr id="29701" name="Rectangle 5"/>
          <p:cNvSpPr>
            <a:spLocks noGrp="1" noChangeArrowheads="1"/>
          </p:cNvSpPr>
          <p:nvPr>
            <p:ph type="body" sz="quarter" idx="3"/>
          </p:nvPr>
        </p:nvSpPr>
        <p:spPr bwMode="auto">
          <a:xfrm>
            <a:off x="709613" y="4859338"/>
            <a:ext cx="5680075" cy="4603750"/>
          </a:xfrm>
          <a:prstGeom prst="rect">
            <a:avLst/>
          </a:prstGeom>
          <a:noFill/>
          <a:ln w="9525">
            <a:noFill/>
            <a:miter lim="800000"/>
            <a:headEnd/>
            <a:tailEnd/>
          </a:ln>
          <a:effectLst/>
        </p:spPr>
        <p:txBody>
          <a:bodyPr vert="horz" wrap="square" lIns="99020" tIns="49510" rIns="99020" bIns="4951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9702" name="Rectangle 6"/>
          <p:cNvSpPr>
            <a:spLocks noGrp="1" noChangeArrowheads="1"/>
          </p:cNvSpPr>
          <p:nvPr>
            <p:ph type="ftr" sz="quarter" idx="4"/>
          </p:nvPr>
        </p:nvSpPr>
        <p:spPr bwMode="auto">
          <a:xfrm>
            <a:off x="0" y="9717088"/>
            <a:ext cx="3076575" cy="511175"/>
          </a:xfrm>
          <a:prstGeom prst="rect">
            <a:avLst/>
          </a:prstGeom>
          <a:noFill/>
          <a:ln w="9525">
            <a:noFill/>
            <a:miter lim="800000"/>
            <a:headEnd/>
            <a:tailEnd/>
          </a:ln>
          <a:effectLst/>
        </p:spPr>
        <p:txBody>
          <a:bodyPr vert="horz" wrap="square" lIns="99020" tIns="49510" rIns="99020" bIns="49510" numCol="1" anchor="b" anchorCtr="0" compatLnSpc="1">
            <a:prstTxWarp prst="textNoShape">
              <a:avLst/>
            </a:prstTxWarp>
          </a:bodyPr>
          <a:lstStyle>
            <a:lvl1pPr defTabSz="990600">
              <a:defRPr sz="1300">
                <a:solidFill>
                  <a:schemeClr val="tx1"/>
                </a:solidFill>
                <a:latin typeface="Arial" charset="0"/>
              </a:defRPr>
            </a:lvl1pPr>
          </a:lstStyle>
          <a:p>
            <a:endParaRPr lang="en-US"/>
          </a:p>
        </p:txBody>
      </p:sp>
      <p:sp>
        <p:nvSpPr>
          <p:cNvPr id="29703" name="Rectangle 7"/>
          <p:cNvSpPr>
            <a:spLocks noGrp="1" noChangeArrowheads="1"/>
          </p:cNvSpPr>
          <p:nvPr>
            <p:ph type="sldNum" sz="quarter" idx="5"/>
          </p:nvPr>
        </p:nvSpPr>
        <p:spPr bwMode="auto">
          <a:xfrm>
            <a:off x="4021138" y="9717088"/>
            <a:ext cx="3076575" cy="511175"/>
          </a:xfrm>
          <a:prstGeom prst="rect">
            <a:avLst/>
          </a:prstGeom>
          <a:noFill/>
          <a:ln w="9525">
            <a:noFill/>
            <a:miter lim="800000"/>
            <a:headEnd/>
            <a:tailEnd/>
          </a:ln>
          <a:effectLst/>
        </p:spPr>
        <p:txBody>
          <a:bodyPr vert="horz" wrap="square" lIns="99020" tIns="49510" rIns="99020" bIns="49510" numCol="1" anchor="b" anchorCtr="0" compatLnSpc="1">
            <a:prstTxWarp prst="textNoShape">
              <a:avLst/>
            </a:prstTxWarp>
          </a:bodyPr>
          <a:lstStyle>
            <a:lvl1pPr algn="r" defTabSz="990600">
              <a:defRPr sz="1300">
                <a:solidFill>
                  <a:schemeClr val="tx1"/>
                </a:solidFill>
                <a:latin typeface="Arial" charset="0"/>
              </a:defRPr>
            </a:lvl1pPr>
          </a:lstStyle>
          <a:p>
            <a:fld id="{F0C7F4F9-3860-4A5B-9E4B-CDD74EF6AE2B}" type="slidenum">
              <a:rPr lang="en-US"/>
              <a:pPr/>
              <a:t>‹#›</a:t>
            </a:fld>
            <a:endParaRPr lang="en-US"/>
          </a:p>
        </p:txBody>
      </p:sp>
    </p:spTree>
    <p:extLst>
      <p:ext uri="{BB962C8B-B14F-4D97-AF65-F5344CB8AC3E}">
        <p14:creationId xmlns:p14="http://schemas.microsoft.com/office/powerpoint/2010/main" val="3937965638"/>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78810" y="400447"/>
            <a:ext cx="8586383" cy="5915796"/>
          </a:xfrm>
          <a:custGeom>
            <a:avLst/>
            <a:gdLst>
              <a:gd name="connsiteX0" fmla="*/ 0 w 8312195"/>
              <a:gd name="connsiteY0" fmla="*/ 124208 h 4297852"/>
              <a:gd name="connsiteX1" fmla="*/ 124208 w 8312195"/>
              <a:gd name="connsiteY1" fmla="*/ 0 h 4297852"/>
              <a:gd name="connsiteX2" fmla="*/ 8187987 w 8312195"/>
              <a:gd name="connsiteY2" fmla="*/ 0 h 4297852"/>
              <a:gd name="connsiteX3" fmla="*/ 8312195 w 8312195"/>
              <a:gd name="connsiteY3" fmla="*/ 124208 h 4297852"/>
              <a:gd name="connsiteX4" fmla="*/ 8312195 w 8312195"/>
              <a:gd name="connsiteY4" fmla="*/ 4173644 h 4297852"/>
              <a:gd name="connsiteX5" fmla="*/ 8187987 w 8312195"/>
              <a:gd name="connsiteY5" fmla="*/ 4297852 h 4297852"/>
              <a:gd name="connsiteX6" fmla="*/ 124208 w 8312195"/>
              <a:gd name="connsiteY6" fmla="*/ 4297852 h 4297852"/>
              <a:gd name="connsiteX7" fmla="*/ 0 w 8312195"/>
              <a:gd name="connsiteY7" fmla="*/ 4173644 h 4297852"/>
              <a:gd name="connsiteX8" fmla="*/ 0 w 8312195"/>
              <a:gd name="connsiteY8" fmla="*/ 124208 h 4297852"/>
              <a:gd name="connsiteX0" fmla="*/ 0 w 8323993"/>
              <a:gd name="connsiteY0" fmla="*/ 124208 h 4297852"/>
              <a:gd name="connsiteX1" fmla="*/ 124208 w 8323993"/>
              <a:gd name="connsiteY1" fmla="*/ 0 h 4297852"/>
              <a:gd name="connsiteX2" fmla="*/ 8187987 w 8323993"/>
              <a:gd name="connsiteY2" fmla="*/ 0 h 4297852"/>
              <a:gd name="connsiteX3" fmla="*/ 8312195 w 8323993"/>
              <a:gd name="connsiteY3" fmla="*/ 124208 h 4297852"/>
              <a:gd name="connsiteX4" fmla="*/ 8323993 w 8323993"/>
              <a:gd name="connsiteY4" fmla="*/ 2592617 h 4297852"/>
              <a:gd name="connsiteX5" fmla="*/ 8187987 w 8323993"/>
              <a:gd name="connsiteY5" fmla="*/ 4297852 h 4297852"/>
              <a:gd name="connsiteX6" fmla="*/ 124208 w 8323993"/>
              <a:gd name="connsiteY6" fmla="*/ 4297852 h 4297852"/>
              <a:gd name="connsiteX7" fmla="*/ 0 w 8323993"/>
              <a:gd name="connsiteY7" fmla="*/ 4173644 h 4297852"/>
              <a:gd name="connsiteX8" fmla="*/ 0 w 8323993"/>
              <a:gd name="connsiteY8" fmla="*/ 124208 h 4297852"/>
              <a:gd name="connsiteX0" fmla="*/ 0 w 8323993"/>
              <a:gd name="connsiteY0" fmla="*/ 124208 h 4297852"/>
              <a:gd name="connsiteX1" fmla="*/ 124208 w 8323993"/>
              <a:gd name="connsiteY1" fmla="*/ 0 h 4297852"/>
              <a:gd name="connsiteX2" fmla="*/ 8187987 w 8323993"/>
              <a:gd name="connsiteY2" fmla="*/ 0 h 4297852"/>
              <a:gd name="connsiteX3" fmla="*/ 8312195 w 8323993"/>
              <a:gd name="connsiteY3" fmla="*/ 124208 h 4297852"/>
              <a:gd name="connsiteX4" fmla="*/ 8323993 w 8323993"/>
              <a:gd name="connsiteY4" fmla="*/ 2592617 h 4297852"/>
              <a:gd name="connsiteX5" fmla="*/ 8187987 w 8323993"/>
              <a:gd name="connsiteY5" fmla="*/ 4297852 h 4297852"/>
              <a:gd name="connsiteX6" fmla="*/ 5891983 w 8323993"/>
              <a:gd name="connsiteY6" fmla="*/ 4294163 h 4297852"/>
              <a:gd name="connsiteX7" fmla="*/ 124208 w 8323993"/>
              <a:gd name="connsiteY7" fmla="*/ 4297852 h 4297852"/>
              <a:gd name="connsiteX8" fmla="*/ 0 w 8323993"/>
              <a:gd name="connsiteY8" fmla="*/ 4173644 h 4297852"/>
              <a:gd name="connsiteX9" fmla="*/ 0 w 8323993"/>
              <a:gd name="connsiteY9" fmla="*/ 124208 h 4297852"/>
              <a:gd name="connsiteX0" fmla="*/ 0 w 8323993"/>
              <a:gd name="connsiteY0" fmla="*/ 124208 h 4300062"/>
              <a:gd name="connsiteX1" fmla="*/ 124208 w 8323993"/>
              <a:gd name="connsiteY1" fmla="*/ 0 h 4300062"/>
              <a:gd name="connsiteX2" fmla="*/ 8187987 w 8323993"/>
              <a:gd name="connsiteY2" fmla="*/ 0 h 4300062"/>
              <a:gd name="connsiteX3" fmla="*/ 8312195 w 8323993"/>
              <a:gd name="connsiteY3" fmla="*/ 124208 h 4300062"/>
              <a:gd name="connsiteX4" fmla="*/ 8323993 w 8323993"/>
              <a:gd name="connsiteY4" fmla="*/ 2592617 h 4300062"/>
              <a:gd name="connsiteX5" fmla="*/ 8187987 w 8323993"/>
              <a:gd name="connsiteY5" fmla="*/ 4297852 h 4300062"/>
              <a:gd name="connsiteX6" fmla="*/ 6800484 w 8323993"/>
              <a:gd name="connsiteY6" fmla="*/ 4300062 h 4300062"/>
              <a:gd name="connsiteX7" fmla="*/ 5891983 w 8323993"/>
              <a:gd name="connsiteY7" fmla="*/ 4294163 h 4300062"/>
              <a:gd name="connsiteX8" fmla="*/ 124208 w 8323993"/>
              <a:gd name="connsiteY8" fmla="*/ 4297852 h 4300062"/>
              <a:gd name="connsiteX9" fmla="*/ 0 w 8323993"/>
              <a:gd name="connsiteY9" fmla="*/ 4173644 h 4300062"/>
              <a:gd name="connsiteX10" fmla="*/ 0 w 8323993"/>
              <a:gd name="connsiteY10" fmla="*/ 124208 h 4300062"/>
              <a:gd name="connsiteX0" fmla="*/ 0 w 8323993"/>
              <a:gd name="connsiteY0" fmla="*/ 124208 h 4300062"/>
              <a:gd name="connsiteX1" fmla="*/ 124208 w 8323993"/>
              <a:gd name="connsiteY1" fmla="*/ 0 h 4300062"/>
              <a:gd name="connsiteX2" fmla="*/ 8187987 w 8323993"/>
              <a:gd name="connsiteY2" fmla="*/ 0 h 4300062"/>
              <a:gd name="connsiteX3" fmla="*/ 8312195 w 8323993"/>
              <a:gd name="connsiteY3" fmla="*/ 124208 h 4300062"/>
              <a:gd name="connsiteX4" fmla="*/ 8323993 w 8323993"/>
              <a:gd name="connsiteY4" fmla="*/ 2592617 h 4300062"/>
              <a:gd name="connsiteX5" fmla="*/ 8187987 w 8323993"/>
              <a:gd name="connsiteY5" fmla="*/ 4297852 h 4300062"/>
              <a:gd name="connsiteX6" fmla="*/ 6800484 w 8323993"/>
              <a:gd name="connsiteY6" fmla="*/ 4300062 h 4300062"/>
              <a:gd name="connsiteX7" fmla="*/ 5008539 w 8323993"/>
              <a:gd name="connsiteY7" fmla="*/ 4296544 h 4300062"/>
              <a:gd name="connsiteX8" fmla="*/ 124208 w 8323993"/>
              <a:gd name="connsiteY8" fmla="*/ 4297852 h 4300062"/>
              <a:gd name="connsiteX9" fmla="*/ 0 w 8323993"/>
              <a:gd name="connsiteY9" fmla="*/ 4173644 h 4300062"/>
              <a:gd name="connsiteX10" fmla="*/ 0 w 8323993"/>
              <a:gd name="connsiteY10" fmla="*/ 124208 h 4300062"/>
              <a:gd name="connsiteX0" fmla="*/ 0 w 8323993"/>
              <a:gd name="connsiteY0" fmla="*/ 124208 h 4300062"/>
              <a:gd name="connsiteX1" fmla="*/ 124208 w 8323993"/>
              <a:gd name="connsiteY1" fmla="*/ 0 h 4300062"/>
              <a:gd name="connsiteX2" fmla="*/ 8187987 w 8323993"/>
              <a:gd name="connsiteY2" fmla="*/ 0 h 4300062"/>
              <a:gd name="connsiteX3" fmla="*/ 8312195 w 8323993"/>
              <a:gd name="connsiteY3" fmla="*/ 124208 h 4300062"/>
              <a:gd name="connsiteX4" fmla="*/ 8323993 w 8323993"/>
              <a:gd name="connsiteY4" fmla="*/ 2592617 h 4300062"/>
              <a:gd name="connsiteX5" fmla="*/ 8187987 w 8323993"/>
              <a:gd name="connsiteY5" fmla="*/ 4297852 h 4300062"/>
              <a:gd name="connsiteX6" fmla="*/ 6800484 w 8323993"/>
              <a:gd name="connsiteY6" fmla="*/ 4300062 h 4300062"/>
              <a:gd name="connsiteX7" fmla="*/ 5425258 w 8323993"/>
              <a:gd name="connsiteY7" fmla="*/ 4296544 h 4300062"/>
              <a:gd name="connsiteX8" fmla="*/ 124208 w 8323993"/>
              <a:gd name="connsiteY8" fmla="*/ 4297852 h 4300062"/>
              <a:gd name="connsiteX9" fmla="*/ 0 w 8323993"/>
              <a:gd name="connsiteY9" fmla="*/ 4173644 h 4300062"/>
              <a:gd name="connsiteX10" fmla="*/ 0 w 8323993"/>
              <a:gd name="connsiteY10" fmla="*/ 124208 h 4300062"/>
              <a:gd name="connsiteX0" fmla="*/ 0 w 8323993"/>
              <a:gd name="connsiteY0" fmla="*/ 124208 h 4297852"/>
              <a:gd name="connsiteX1" fmla="*/ 124208 w 8323993"/>
              <a:gd name="connsiteY1" fmla="*/ 0 h 4297852"/>
              <a:gd name="connsiteX2" fmla="*/ 8187987 w 8323993"/>
              <a:gd name="connsiteY2" fmla="*/ 0 h 4297852"/>
              <a:gd name="connsiteX3" fmla="*/ 8312195 w 8323993"/>
              <a:gd name="connsiteY3" fmla="*/ 124208 h 4297852"/>
              <a:gd name="connsiteX4" fmla="*/ 8323993 w 8323993"/>
              <a:gd name="connsiteY4" fmla="*/ 2592617 h 4297852"/>
              <a:gd name="connsiteX5" fmla="*/ 8187987 w 8323993"/>
              <a:gd name="connsiteY5" fmla="*/ 4297852 h 4297852"/>
              <a:gd name="connsiteX6" fmla="*/ 6278990 w 8323993"/>
              <a:gd name="connsiteY6" fmla="*/ 4047649 h 4297852"/>
              <a:gd name="connsiteX7" fmla="*/ 5425258 w 8323993"/>
              <a:gd name="connsiteY7" fmla="*/ 4296544 h 4297852"/>
              <a:gd name="connsiteX8" fmla="*/ 124208 w 8323993"/>
              <a:gd name="connsiteY8" fmla="*/ 4297852 h 4297852"/>
              <a:gd name="connsiteX9" fmla="*/ 0 w 8323993"/>
              <a:gd name="connsiteY9" fmla="*/ 4173644 h 4297852"/>
              <a:gd name="connsiteX10" fmla="*/ 0 w 8323993"/>
              <a:gd name="connsiteY10" fmla="*/ 124208 h 4297852"/>
              <a:gd name="connsiteX0" fmla="*/ 0 w 8323993"/>
              <a:gd name="connsiteY0" fmla="*/ 124208 h 4297852"/>
              <a:gd name="connsiteX1" fmla="*/ 124208 w 8323993"/>
              <a:gd name="connsiteY1" fmla="*/ 0 h 4297852"/>
              <a:gd name="connsiteX2" fmla="*/ 8187987 w 8323993"/>
              <a:gd name="connsiteY2" fmla="*/ 0 h 4297852"/>
              <a:gd name="connsiteX3" fmla="*/ 8312195 w 8323993"/>
              <a:gd name="connsiteY3" fmla="*/ 124208 h 4297852"/>
              <a:gd name="connsiteX4" fmla="*/ 8323993 w 8323993"/>
              <a:gd name="connsiteY4" fmla="*/ 2592617 h 4297852"/>
              <a:gd name="connsiteX5" fmla="*/ 8187987 w 8323993"/>
              <a:gd name="connsiteY5" fmla="*/ 4297852 h 4297852"/>
              <a:gd name="connsiteX6" fmla="*/ 6278990 w 8323993"/>
              <a:gd name="connsiteY6" fmla="*/ 4047649 h 4297852"/>
              <a:gd name="connsiteX7" fmla="*/ 5425258 w 8323993"/>
              <a:gd name="connsiteY7" fmla="*/ 4296544 h 4297852"/>
              <a:gd name="connsiteX8" fmla="*/ 124208 w 8323993"/>
              <a:gd name="connsiteY8" fmla="*/ 4297852 h 4297852"/>
              <a:gd name="connsiteX9" fmla="*/ 0 w 8323993"/>
              <a:gd name="connsiteY9" fmla="*/ 4173644 h 4297852"/>
              <a:gd name="connsiteX10" fmla="*/ 0 w 8323993"/>
              <a:gd name="connsiteY10" fmla="*/ 124208 h 4297852"/>
              <a:gd name="connsiteX0" fmla="*/ 0 w 8323993"/>
              <a:gd name="connsiteY0" fmla="*/ 124208 h 4297852"/>
              <a:gd name="connsiteX1" fmla="*/ 124208 w 8323993"/>
              <a:gd name="connsiteY1" fmla="*/ 0 h 4297852"/>
              <a:gd name="connsiteX2" fmla="*/ 8187987 w 8323993"/>
              <a:gd name="connsiteY2" fmla="*/ 0 h 4297852"/>
              <a:gd name="connsiteX3" fmla="*/ 8312195 w 8323993"/>
              <a:gd name="connsiteY3" fmla="*/ 124208 h 4297852"/>
              <a:gd name="connsiteX4" fmla="*/ 8323993 w 8323993"/>
              <a:gd name="connsiteY4" fmla="*/ 2592617 h 4297852"/>
              <a:gd name="connsiteX5" fmla="*/ 8187987 w 8323993"/>
              <a:gd name="connsiteY5" fmla="*/ 4297852 h 4297852"/>
              <a:gd name="connsiteX6" fmla="*/ 6278990 w 8323993"/>
              <a:gd name="connsiteY6" fmla="*/ 4047649 h 4297852"/>
              <a:gd name="connsiteX7" fmla="*/ 5425258 w 8323993"/>
              <a:gd name="connsiteY7" fmla="*/ 4296544 h 4297852"/>
              <a:gd name="connsiteX8" fmla="*/ 124208 w 8323993"/>
              <a:gd name="connsiteY8" fmla="*/ 4297852 h 4297852"/>
              <a:gd name="connsiteX9" fmla="*/ 0 w 8323993"/>
              <a:gd name="connsiteY9" fmla="*/ 4173644 h 4297852"/>
              <a:gd name="connsiteX10" fmla="*/ 0 w 8323993"/>
              <a:gd name="connsiteY10" fmla="*/ 124208 h 4297852"/>
              <a:gd name="connsiteX0" fmla="*/ 0 w 8323993"/>
              <a:gd name="connsiteY0" fmla="*/ 124208 h 4297852"/>
              <a:gd name="connsiteX1" fmla="*/ 124208 w 8323993"/>
              <a:gd name="connsiteY1" fmla="*/ 0 h 4297852"/>
              <a:gd name="connsiteX2" fmla="*/ 8187987 w 8323993"/>
              <a:gd name="connsiteY2" fmla="*/ 0 h 4297852"/>
              <a:gd name="connsiteX3" fmla="*/ 8312195 w 8323993"/>
              <a:gd name="connsiteY3" fmla="*/ 124208 h 4297852"/>
              <a:gd name="connsiteX4" fmla="*/ 8323993 w 8323993"/>
              <a:gd name="connsiteY4" fmla="*/ 2592617 h 4297852"/>
              <a:gd name="connsiteX5" fmla="*/ 8178462 w 8323993"/>
              <a:gd name="connsiteY5" fmla="*/ 2926252 h 4297852"/>
              <a:gd name="connsiteX6" fmla="*/ 6278990 w 8323993"/>
              <a:gd name="connsiteY6" fmla="*/ 4047649 h 4297852"/>
              <a:gd name="connsiteX7" fmla="*/ 5425258 w 8323993"/>
              <a:gd name="connsiteY7" fmla="*/ 4296544 h 4297852"/>
              <a:gd name="connsiteX8" fmla="*/ 124208 w 8323993"/>
              <a:gd name="connsiteY8" fmla="*/ 4297852 h 4297852"/>
              <a:gd name="connsiteX9" fmla="*/ 0 w 8323993"/>
              <a:gd name="connsiteY9" fmla="*/ 4173644 h 4297852"/>
              <a:gd name="connsiteX10" fmla="*/ 0 w 8323993"/>
              <a:gd name="connsiteY10" fmla="*/ 124208 h 4297852"/>
              <a:gd name="connsiteX0" fmla="*/ 0 w 8325333"/>
              <a:gd name="connsiteY0" fmla="*/ 124208 h 4297852"/>
              <a:gd name="connsiteX1" fmla="*/ 124208 w 8325333"/>
              <a:gd name="connsiteY1" fmla="*/ 0 h 4297852"/>
              <a:gd name="connsiteX2" fmla="*/ 8187987 w 8325333"/>
              <a:gd name="connsiteY2" fmla="*/ 0 h 4297852"/>
              <a:gd name="connsiteX3" fmla="*/ 8312195 w 8325333"/>
              <a:gd name="connsiteY3" fmla="*/ 124208 h 4297852"/>
              <a:gd name="connsiteX4" fmla="*/ 8323993 w 8325333"/>
              <a:gd name="connsiteY4" fmla="*/ 2592617 h 4297852"/>
              <a:gd name="connsiteX5" fmla="*/ 8178462 w 8325333"/>
              <a:gd name="connsiteY5" fmla="*/ 2926252 h 4297852"/>
              <a:gd name="connsiteX6" fmla="*/ 6278990 w 8325333"/>
              <a:gd name="connsiteY6" fmla="*/ 4047649 h 4297852"/>
              <a:gd name="connsiteX7" fmla="*/ 5425258 w 8325333"/>
              <a:gd name="connsiteY7" fmla="*/ 4296544 h 4297852"/>
              <a:gd name="connsiteX8" fmla="*/ 124208 w 8325333"/>
              <a:gd name="connsiteY8" fmla="*/ 4297852 h 4297852"/>
              <a:gd name="connsiteX9" fmla="*/ 0 w 8325333"/>
              <a:gd name="connsiteY9" fmla="*/ 4173644 h 4297852"/>
              <a:gd name="connsiteX10" fmla="*/ 0 w 8325333"/>
              <a:gd name="connsiteY10" fmla="*/ 124208 h 4297852"/>
              <a:gd name="connsiteX0" fmla="*/ 0 w 8323993"/>
              <a:gd name="connsiteY0" fmla="*/ 124208 h 4297852"/>
              <a:gd name="connsiteX1" fmla="*/ 124208 w 8323993"/>
              <a:gd name="connsiteY1" fmla="*/ 0 h 4297852"/>
              <a:gd name="connsiteX2" fmla="*/ 8187987 w 8323993"/>
              <a:gd name="connsiteY2" fmla="*/ 0 h 4297852"/>
              <a:gd name="connsiteX3" fmla="*/ 8312195 w 8323993"/>
              <a:gd name="connsiteY3" fmla="*/ 124208 h 4297852"/>
              <a:gd name="connsiteX4" fmla="*/ 8323993 w 8323993"/>
              <a:gd name="connsiteY4" fmla="*/ 2592617 h 4297852"/>
              <a:gd name="connsiteX5" fmla="*/ 8178462 w 8323993"/>
              <a:gd name="connsiteY5" fmla="*/ 2926252 h 4297852"/>
              <a:gd name="connsiteX6" fmla="*/ 6278990 w 8323993"/>
              <a:gd name="connsiteY6" fmla="*/ 4047649 h 4297852"/>
              <a:gd name="connsiteX7" fmla="*/ 5425258 w 8323993"/>
              <a:gd name="connsiteY7" fmla="*/ 4296544 h 4297852"/>
              <a:gd name="connsiteX8" fmla="*/ 124208 w 8323993"/>
              <a:gd name="connsiteY8" fmla="*/ 4297852 h 4297852"/>
              <a:gd name="connsiteX9" fmla="*/ 0 w 8323993"/>
              <a:gd name="connsiteY9" fmla="*/ 4173644 h 4297852"/>
              <a:gd name="connsiteX10" fmla="*/ 0 w 8323993"/>
              <a:gd name="connsiteY10" fmla="*/ 124208 h 4297852"/>
              <a:gd name="connsiteX0" fmla="*/ 0 w 8324031"/>
              <a:gd name="connsiteY0" fmla="*/ 124208 h 4297852"/>
              <a:gd name="connsiteX1" fmla="*/ 124208 w 8324031"/>
              <a:gd name="connsiteY1" fmla="*/ 0 h 4297852"/>
              <a:gd name="connsiteX2" fmla="*/ 8187987 w 8324031"/>
              <a:gd name="connsiteY2" fmla="*/ 0 h 4297852"/>
              <a:gd name="connsiteX3" fmla="*/ 8312195 w 8324031"/>
              <a:gd name="connsiteY3" fmla="*/ 124208 h 4297852"/>
              <a:gd name="connsiteX4" fmla="*/ 8323993 w 8324031"/>
              <a:gd name="connsiteY4" fmla="*/ 2592617 h 4297852"/>
              <a:gd name="connsiteX5" fmla="*/ 8178462 w 8324031"/>
              <a:gd name="connsiteY5" fmla="*/ 2926252 h 4297852"/>
              <a:gd name="connsiteX6" fmla="*/ 6278990 w 8324031"/>
              <a:gd name="connsiteY6" fmla="*/ 4047649 h 4297852"/>
              <a:gd name="connsiteX7" fmla="*/ 5425258 w 8324031"/>
              <a:gd name="connsiteY7" fmla="*/ 4296544 h 4297852"/>
              <a:gd name="connsiteX8" fmla="*/ 124208 w 8324031"/>
              <a:gd name="connsiteY8" fmla="*/ 4297852 h 4297852"/>
              <a:gd name="connsiteX9" fmla="*/ 0 w 8324031"/>
              <a:gd name="connsiteY9" fmla="*/ 4173644 h 4297852"/>
              <a:gd name="connsiteX10" fmla="*/ 0 w 8324031"/>
              <a:gd name="connsiteY10" fmla="*/ 124208 h 4297852"/>
              <a:gd name="connsiteX0" fmla="*/ 0 w 8325333"/>
              <a:gd name="connsiteY0" fmla="*/ 124208 h 4297852"/>
              <a:gd name="connsiteX1" fmla="*/ 124208 w 8325333"/>
              <a:gd name="connsiteY1" fmla="*/ 0 h 4297852"/>
              <a:gd name="connsiteX2" fmla="*/ 8187987 w 8325333"/>
              <a:gd name="connsiteY2" fmla="*/ 0 h 4297852"/>
              <a:gd name="connsiteX3" fmla="*/ 8312195 w 8325333"/>
              <a:gd name="connsiteY3" fmla="*/ 124208 h 4297852"/>
              <a:gd name="connsiteX4" fmla="*/ 8323993 w 8325333"/>
              <a:gd name="connsiteY4" fmla="*/ 2592617 h 4297852"/>
              <a:gd name="connsiteX5" fmla="*/ 8178462 w 8325333"/>
              <a:gd name="connsiteY5" fmla="*/ 2926252 h 4297852"/>
              <a:gd name="connsiteX6" fmla="*/ 6278990 w 8325333"/>
              <a:gd name="connsiteY6" fmla="*/ 4047649 h 4297852"/>
              <a:gd name="connsiteX7" fmla="*/ 5425258 w 8325333"/>
              <a:gd name="connsiteY7" fmla="*/ 4296544 h 4297852"/>
              <a:gd name="connsiteX8" fmla="*/ 124208 w 8325333"/>
              <a:gd name="connsiteY8" fmla="*/ 4297852 h 4297852"/>
              <a:gd name="connsiteX9" fmla="*/ 0 w 8325333"/>
              <a:gd name="connsiteY9" fmla="*/ 4173644 h 4297852"/>
              <a:gd name="connsiteX10" fmla="*/ 0 w 8325333"/>
              <a:gd name="connsiteY10" fmla="*/ 124208 h 4297852"/>
              <a:gd name="connsiteX0" fmla="*/ 0 w 8324280"/>
              <a:gd name="connsiteY0" fmla="*/ 124208 h 4297852"/>
              <a:gd name="connsiteX1" fmla="*/ 124208 w 8324280"/>
              <a:gd name="connsiteY1" fmla="*/ 0 h 4297852"/>
              <a:gd name="connsiteX2" fmla="*/ 8187987 w 8324280"/>
              <a:gd name="connsiteY2" fmla="*/ 0 h 4297852"/>
              <a:gd name="connsiteX3" fmla="*/ 8312195 w 8324280"/>
              <a:gd name="connsiteY3" fmla="*/ 124208 h 4297852"/>
              <a:gd name="connsiteX4" fmla="*/ 8323993 w 8324280"/>
              <a:gd name="connsiteY4" fmla="*/ 2592617 h 4297852"/>
              <a:gd name="connsiteX5" fmla="*/ 8178462 w 8324280"/>
              <a:gd name="connsiteY5" fmla="*/ 2926252 h 4297852"/>
              <a:gd name="connsiteX6" fmla="*/ 6278990 w 8324280"/>
              <a:gd name="connsiteY6" fmla="*/ 4047649 h 4297852"/>
              <a:gd name="connsiteX7" fmla="*/ 5425258 w 8324280"/>
              <a:gd name="connsiteY7" fmla="*/ 4296544 h 4297852"/>
              <a:gd name="connsiteX8" fmla="*/ 124208 w 8324280"/>
              <a:gd name="connsiteY8" fmla="*/ 4297852 h 4297852"/>
              <a:gd name="connsiteX9" fmla="*/ 0 w 8324280"/>
              <a:gd name="connsiteY9" fmla="*/ 4173644 h 4297852"/>
              <a:gd name="connsiteX10" fmla="*/ 0 w 8324280"/>
              <a:gd name="connsiteY10" fmla="*/ 124208 h 4297852"/>
              <a:gd name="connsiteX0" fmla="*/ 0 w 8323993"/>
              <a:gd name="connsiteY0" fmla="*/ 124208 h 4297852"/>
              <a:gd name="connsiteX1" fmla="*/ 124208 w 8323993"/>
              <a:gd name="connsiteY1" fmla="*/ 0 h 4297852"/>
              <a:gd name="connsiteX2" fmla="*/ 8187987 w 8323993"/>
              <a:gd name="connsiteY2" fmla="*/ 0 h 4297852"/>
              <a:gd name="connsiteX3" fmla="*/ 8312195 w 8323993"/>
              <a:gd name="connsiteY3" fmla="*/ 124208 h 4297852"/>
              <a:gd name="connsiteX4" fmla="*/ 8323993 w 8323993"/>
              <a:gd name="connsiteY4" fmla="*/ 2592617 h 4297852"/>
              <a:gd name="connsiteX5" fmla="*/ 8178462 w 8323993"/>
              <a:gd name="connsiteY5" fmla="*/ 2926252 h 4297852"/>
              <a:gd name="connsiteX6" fmla="*/ 6278990 w 8323993"/>
              <a:gd name="connsiteY6" fmla="*/ 4047649 h 4297852"/>
              <a:gd name="connsiteX7" fmla="*/ 5425258 w 8323993"/>
              <a:gd name="connsiteY7" fmla="*/ 4296544 h 4297852"/>
              <a:gd name="connsiteX8" fmla="*/ 124208 w 8323993"/>
              <a:gd name="connsiteY8" fmla="*/ 4297852 h 4297852"/>
              <a:gd name="connsiteX9" fmla="*/ 0 w 8323993"/>
              <a:gd name="connsiteY9" fmla="*/ 4173644 h 4297852"/>
              <a:gd name="connsiteX10" fmla="*/ 0 w 8323993"/>
              <a:gd name="connsiteY10" fmla="*/ 124208 h 4297852"/>
              <a:gd name="connsiteX0" fmla="*/ 0 w 8324003"/>
              <a:gd name="connsiteY0" fmla="*/ 124208 h 4297852"/>
              <a:gd name="connsiteX1" fmla="*/ 124208 w 8324003"/>
              <a:gd name="connsiteY1" fmla="*/ 0 h 4297852"/>
              <a:gd name="connsiteX2" fmla="*/ 8187987 w 8324003"/>
              <a:gd name="connsiteY2" fmla="*/ 0 h 4297852"/>
              <a:gd name="connsiteX3" fmla="*/ 8312195 w 8324003"/>
              <a:gd name="connsiteY3" fmla="*/ 124208 h 4297852"/>
              <a:gd name="connsiteX4" fmla="*/ 8323993 w 8324003"/>
              <a:gd name="connsiteY4" fmla="*/ 2592617 h 4297852"/>
              <a:gd name="connsiteX5" fmla="*/ 8178462 w 8324003"/>
              <a:gd name="connsiteY5" fmla="*/ 2926252 h 4297852"/>
              <a:gd name="connsiteX6" fmla="*/ 6278990 w 8324003"/>
              <a:gd name="connsiteY6" fmla="*/ 4047649 h 4297852"/>
              <a:gd name="connsiteX7" fmla="*/ 5425258 w 8324003"/>
              <a:gd name="connsiteY7" fmla="*/ 4296544 h 4297852"/>
              <a:gd name="connsiteX8" fmla="*/ 124208 w 8324003"/>
              <a:gd name="connsiteY8" fmla="*/ 4297852 h 4297852"/>
              <a:gd name="connsiteX9" fmla="*/ 0 w 8324003"/>
              <a:gd name="connsiteY9" fmla="*/ 4173644 h 4297852"/>
              <a:gd name="connsiteX10" fmla="*/ 0 w 8324003"/>
              <a:gd name="connsiteY10" fmla="*/ 124208 h 4297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324003" h="4297852">
                <a:moveTo>
                  <a:pt x="0" y="124208"/>
                </a:moveTo>
                <a:cubicBezTo>
                  <a:pt x="0" y="55610"/>
                  <a:pt x="55610" y="0"/>
                  <a:pt x="124208" y="0"/>
                </a:cubicBezTo>
                <a:lnTo>
                  <a:pt x="8187987" y="0"/>
                </a:lnTo>
                <a:cubicBezTo>
                  <a:pt x="8256585" y="0"/>
                  <a:pt x="8312195" y="55610"/>
                  <a:pt x="8312195" y="124208"/>
                </a:cubicBezTo>
                <a:cubicBezTo>
                  <a:pt x="8312195" y="1474020"/>
                  <a:pt x="8323993" y="1242805"/>
                  <a:pt x="8323993" y="2592617"/>
                </a:cubicBezTo>
                <a:cubicBezTo>
                  <a:pt x="8323993" y="2661215"/>
                  <a:pt x="8328023" y="2814333"/>
                  <a:pt x="8178462" y="2926252"/>
                </a:cubicBezTo>
                <a:lnTo>
                  <a:pt x="6278990" y="4047649"/>
                </a:lnTo>
                <a:cubicBezTo>
                  <a:pt x="5949169" y="4268727"/>
                  <a:pt x="5700310" y="4301685"/>
                  <a:pt x="5425258" y="4296544"/>
                </a:cubicBezTo>
                <a:lnTo>
                  <a:pt x="124208" y="4297852"/>
                </a:lnTo>
                <a:cubicBezTo>
                  <a:pt x="55610" y="4297852"/>
                  <a:pt x="0" y="4242242"/>
                  <a:pt x="0" y="4173644"/>
                </a:cubicBezTo>
                <a:lnTo>
                  <a:pt x="0" y="124208"/>
                </a:lnTo>
                <a:close/>
              </a:path>
            </a:pathLst>
          </a:custGeom>
          <a:solidFill>
            <a:srgbClr val="FFFFFF">
              <a:alpha val="0"/>
            </a:srgbClr>
          </a:solidFill>
          <a:ln w="19050">
            <a:solidFill>
              <a:schemeClr val="bg1"/>
            </a:solidFill>
          </a:ln>
        </p:spPr>
        <p:txBody>
          <a:bodyPr lIns="288000" tIns="0" bIns="3108960" anchor="b" anchorCtr="0">
            <a:normAutofit/>
          </a:bodyPr>
          <a:lstStyle>
            <a:lvl1pPr algn="l">
              <a:lnSpc>
                <a:spcPct val="90000"/>
              </a:lnSpc>
              <a:defRPr sz="2800" b="1" cap="none" baseline="0">
                <a:ln>
                  <a:noFill/>
                </a:ln>
                <a:solidFill>
                  <a:schemeClr val="bg1"/>
                </a:solidFill>
              </a:defRPr>
            </a:lvl1pPr>
          </a:lstStyle>
          <a:p>
            <a:r>
              <a:rPr lang="en-GB" noProof="0" dirty="0" smtClean="0"/>
              <a:t>Click to edit the master </a:t>
            </a:r>
            <a:br>
              <a:rPr lang="en-GB" noProof="0" dirty="0" smtClean="0"/>
            </a:br>
            <a:r>
              <a:rPr lang="en-GB" noProof="0" dirty="0" smtClean="0"/>
              <a:t>title of the </a:t>
            </a:r>
            <a:r>
              <a:rPr lang="en-GB" noProof="0" dirty="0" err="1" smtClean="0"/>
              <a:t>powerpoint</a:t>
            </a:r>
            <a:endParaRPr lang="en-GB" noProof="0" dirty="0"/>
          </a:p>
        </p:txBody>
      </p:sp>
      <p:sp>
        <p:nvSpPr>
          <p:cNvPr id="3" name="Subtitle 2"/>
          <p:cNvSpPr>
            <a:spLocks noGrp="1"/>
          </p:cNvSpPr>
          <p:nvPr>
            <p:ph type="subTitle" idx="1" hasCustomPrompt="1"/>
          </p:nvPr>
        </p:nvSpPr>
        <p:spPr>
          <a:xfrm>
            <a:off x="554182" y="3506174"/>
            <a:ext cx="8035637" cy="636647"/>
          </a:xfrm>
        </p:spPr>
        <p:txBody>
          <a:bodyPr lIns="0" tIns="0" rIns="0" bIns="0">
            <a:normAutofit/>
          </a:bodyPr>
          <a:lstStyle>
            <a:lvl1pPr marL="0" indent="0" algn="l">
              <a:lnSpc>
                <a:spcPct val="90000"/>
              </a:lnSpc>
              <a:spcBef>
                <a:spcPts val="0"/>
              </a:spcBef>
              <a:buNone/>
              <a:defRPr sz="16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noProof="0" dirty="0" smtClean="0"/>
              <a:t>Presenter’s name</a:t>
            </a:r>
            <a:endParaRPr lang="en-GB" noProof="0" dirty="0"/>
          </a:p>
        </p:txBody>
      </p:sp>
      <p:sp>
        <p:nvSpPr>
          <p:cNvPr id="7" name="Footer Placeholder 4"/>
          <p:cNvSpPr>
            <a:spLocks noGrp="1"/>
          </p:cNvSpPr>
          <p:nvPr>
            <p:ph type="ftr" sz="quarter" idx="3"/>
          </p:nvPr>
        </p:nvSpPr>
        <p:spPr>
          <a:xfrm>
            <a:off x="251520" y="6515719"/>
            <a:ext cx="1416133" cy="176811"/>
          </a:xfrm>
          <a:prstGeom prst="rect">
            <a:avLst/>
          </a:prstGeom>
        </p:spPr>
        <p:txBody>
          <a:bodyPr vert="horz" lIns="0" tIns="0" rIns="0" bIns="0" rtlCol="0" anchor="t" anchorCtr="0"/>
          <a:lstStyle>
            <a:lvl1pPr algn="l">
              <a:defRPr sz="700" b="0">
                <a:solidFill>
                  <a:schemeClr val="bg1"/>
                </a:solidFill>
              </a:defRPr>
            </a:lvl1pPr>
          </a:lstStyle>
          <a:p>
            <a:r>
              <a:rPr lang="en-GB" smtClean="0"/>
              <a:t>© DHI</a:t>
            </a:r>
            <a:endParaRPr lang="en-GB"/>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86800" y="5936400"/>
            <a:ext cx="1357200" cy="949403"/>
          </a:xfrm>
          <a:prstGeom prst="rect">
            <a:avLst/>
          </a:prstGeom>
        </p:spPr>
      </p:pic>
    </p:spTree>
    <p:extLst>
      <p:ext uri="{BB962C8B-B14F-4D97-AF65-F5344CB8AC3E}">
        <p14:creationId xmlns:p14="http://schemas.microsoft.com/office/powerpoint/2010/main" val="23925690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Full image teas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8" name="Text Placeholder 28"/>
          <p:cNvSpPr>
            <a:spLocks noGrp="1"/>
          </p:cNvSpPr>
          <p:nvPr>
            <p:ph type="body" sz="quarter" idx="15"/>
          </p:nvPr>
        </p:nvSpPr>
        <p:spPr>
          <a:xfrm>
            <a:off x="251520" y="2767056"/>
            <a:ext cx="8149041" cy="636647"/>
          </a:xfrm>
        </p:spPr>
        <p:txBody>
          <a:bodyPr anchor="b" anchorCtr="0"/>
          <a:lstStyle>
            <a:lvl1pPr marL="0" indent="0">
              <a:buNone/>
              <a:defRPr sz="28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smtClean="0"/>
              <a:t>Click to edit Master text styles</a:t>
            </a:r>
          </a:p>
        </p:txBody>
      </p:sp>
      <p:sp>
        <p:nvSpPr>
          <p:cNvPr id="21" name="Slide Number Placeholder 4"/>
          <p:cNvSpPr>
            <a:spLocks noGrp="1"/>
          </p:cNvSpPr>
          <p:nvPr>
            <p:ph type="sldNum" sz="quarter" idx="12"/>
          </p:nvPr>
        </p:nvSpPr>
        <p:spPr>
          <a:xfrm>
            <a:off x="4239506" y="6515719"/>
            <a:ext cx="516591" cy="176811"/>
          </a:xfrm>
        </p:spPr>
        <p:txBody>
          <a:bodyPr/>
          <a:lstStyle>
            <a:lvl1pPr>
              <a:defRPr>
                <a:solidFill>
                  <a:schemeClr val="bg1"/>
                </a:solidFill>
              </a:defRPr>
            </a:lvl1pPr>
          </a:lstStyle>
          <a:p>
            <a:r>
              <a:rPr lang="en-GB" noProof="0" smtClean="0"/>
              <a:t>#</a:t>
            </a:r>
            <a:fld id="{EC98167B-91FF-498B-85F5-63F1D9402506}" type="slidenum">
              <a:rPr lang="en-GB" noProof="0" smtClean="0"/>
              <a:pPr/>
              <a:t>‹#›</a:t>
            </a:fld>
            <a:r>
              <a:rPr lang="en-GB" noProof="0" smtClean="0"/>
              <a:t>  </a:t>
            </a:r>
            <a:endParaRPr lang="en-GB" noProof="0"/>
          </a:p>
        </p:txBody>
      </p:sp>
      <p:sp>
        <p:nvSpPr>
          <p:cNvPr id="7" name="Footer Placeholder 4"/>
          <p:cNvSpPr>
            <a:spLocks noGrp="1"/>
          </p:cNvSpPr>
          <p:nvPr>
            <p:ph type="ftr" sz="quarter" idx="3"/>
          </p:nvPr>
        </p:nvSpPr>
        <p:spPr>
          <a:xfrm>
            <a:off x="251520" y="6515719"/>
            <a:ext cx="1416133" cy="176811"/>
          </a:xfrm>
          <a:prstGeom prst="rect">
            <a:avLst/>
          </a:prstGeom>
        </p:spPr>
        <p:txBody>
          <a:bodyPr vert="horz" lIns="0" tIns="0" rIns="0" bIns="0" rtlCol="0" anchor="t" anchorCtr="0"/>
          <a:lstStyle>
            <a:lvl1pPr algn="l">
              <a:defRPr sz="700" b="0">
                <a:solidFill>
                  <a:schemeClr val="bg1"/>
                </a:solidFill>
              </a:defRPr>
            </a:lvl1pPr>
          </a:lstStyle>
          <a:p>
            <a:r>
              <a:rPr lang="en-GB" smtClean="0"/>
              <a:t>© DHI</a:t>
            </a:r>
            <a:endParaRPr lang="en-GB"/>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86800" y="5936400"/>
            <a:ext cx="1357200" cy="949403"/>
          </a:xfrm>
          <a:prstGeom prst="rect">
            <a:avLst/>
          </a:prstGeom>
        </p:spPr>
      </p:pic>
    </p:spTree>
    <p:extLst>
      <p:ext uri="{BB962C8B-B14F-4D97-AF65-F5344CB8AC3E}">
        <p14:creationId xmlns:p14="http://schemas.microsoft.com/office/powerpoint/2010/main" val="14870098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About DHI">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2" cstate="print">
            <a:extLst>
              <a:ext uri="{28A0092B-C50C-407E-A947-70E740481C1C}">
                <a14:useLocalDpi xmlns:a14="http://schemas.microsoft.com/office/drawing/2010/main" val="0"/>
              </a:ext>
            </a:extLst>
          </a:blip>
          <a:srcRect r="40847" b="45026"/>
          <a:stretch/>
        </p:blipFill>
        <p:spPr>
          <a:xfrm>
            <a:off x="2483768" y="391082"/>
            <a:ext cx="6660232" cy="6466919"/>
          </a:xfrm>
          <a:prstGeom prst="rect">
            <a:avLst/>
          </a:prstGeom>
        </p:spPr>
      </p:pic>
      <p:sp>
        <p:nvSpPr>
          <p:cNvPr id="4" name="Footer Placeholder 3"/>
          <p:cNvSpPr>
            <a:spLocks noGrp="1"/>
          </p:cNvSpPr>
          <p:nvPr>
            <p:ph type="ftr" sz="quarter" idx="11"/>
          </p:nvPr>
        </p:nvSpPr>
        <p:spPr/>
        <p:txBody>
          <a:bodyPr/>
          <a:lstStyle>
            <a:lvl1pPr>
              <a:defRPr>
                <a:solidFill>
                  <a:schemeClr val="bg1"/>
                </a:solidFill>
              </a:defRPr>
            </a:lvl1pPr>
          </a:lstStyle>
          <a:p>
            <a:r>
              <a:rPr lang="en-GB" noProof="0" smtClean="0"/>
              <a:t>© DHI</a:t>
            </a:r>
            <a:endParaRPr lang="en-GB" noProof="0"/>
          </a:p>
        </p:txBody>
      </p:sp>
      <p:sp>
        <p:nvSpPr>
          <p:cNvPr id="5" name="Slide Number Placeholder 4"/>
          <p:cNvSpPr>
            <a:spLocks noGrp="1"/>
          </p:cNvSpPr>
          <p:nvPr>
            <p:ph type="sldNum" sz="quarter" idx="12"/>
          </p:nvPr>
        </p:nvSpPr>
        <p:spPr/>
        <p:txBody>
          <a:bodyPr/>
          <a:lstStyle>
            <a:lvl1pPr>
              <a:defRPr>
                <a:solidFill>
                  <a:schemeClr val="bg1"/>
                </a:solidFill>
              </a:defRPr>
            </a:lvl1pPr>
          </a:lstStyle>
          <a:p>
            <a:r>
              <a:rPr lang="en-GB" noProof="0" smtClean="0"/>
              <a:t>#</a:t>
            </a:r>
            <a:fld id="{EC98167B-91FF-498B-85F5-63F1D9402506}" type="slidenum">
              <a:rPr lang="en-GB" noProof="0" smtClean="0"/>
              <a:pPr/>
              <a:t>‹#›</a:t>
            </a:fld>
            <a:r>
              <a:rPr lang="en-GB" noProof="0" smtClean="0"/>
              <a:t>  </a:t>
            </a:r>
            <a:endParaRPr lang="en-GB" noProof="0"/>
          </a:p>
        </p:txBody>
      </p:sp>
      <p:sp>
        <p:nvSpPr>
          <p:cNvPr id="12" name="TextBox 11"/>
          <p:cNvSpPr txBox="1"/>
          <p:nvPr/>
        </p:nvSpPr>
        <p:spPr>
          <a:xfrm>
            <a:off x="251520" y="1589742"/>
            <a:ext cx="8568952" cy="4123764"/>
          </a:xfrm>
          <a:prstGeom prst="rect">
            <a:avLst/>
          </a:prstGeom>
        </p:spPr>
        <p:txBody>
          <a:bodyPr vert="horz" lIns="0" tIns="0" rIns="0" bIns="0" rtlCol="0">
            <a:noAutofit/>
          </a:bodyPr>
          <a:lstStyle>
            <a:lvl1pPr lvl="0" indent="0">
              <a:spcBef>
                <a:spcPct val="20000"/>
              </a:spcBef>
              <a:buFont typeface="Arial" pitchFamily="34" charset="0"/>
              <a:buNone/>
              <a:defRPr sz="1400">
                <a:solidFill>
                  <a:schemeClr val="bg1"/>
                </a:solidFill>
              </a:defRPr>
            </a:lvl1pPr>
            <a:lvl2pPr marL="358775" indent="-176213">
              <a:spcBef>
                <a:spcPct val="20000"/>
              </a:spcBef>
              <a:buFont typeface="Arial" pitchFamily="34" charset="0"/>
              <a:buChar char="•"/>
              <a:defRPr sz="1200">
                <a:solidFill>
                  <a:schemeClr val="bg1"/>
                </a:solidFill>
              </a:defRPr>
            </a:lvl2pPr>
            <a:lvl3pPr marL="541338" indent="-182563">
              <a:spcBef>
                <a:spcPct val="20000"/>
              </a:spcBef>
              <a:buFont typeface="Arial" pitchFamily="34" charset="0"/>
              <a:buChar char="•"/>
              <a:defRPr sz="1100">
                <a:solidFill>
                  <a:schemeClr val="bg1"/>
                </a:solidFill>
              </a:defRPr>
            </a:lvl3pPr>
            <a:lvl4pPr marL="717550" indent="-176213">
              <a:spcBef>
                <a:spcPct val="20000"/>
              </a:spcBef>
              <a:buFont typeface="Arial" pitchFamily="34" charset="0"/>
              <a:buChar char="•"/>
              <a:defRPr sz="1050">
                <a:solidFill>
                  <a:schemeClr val="bg1"/>
                </a:solidFill>
              </a:defRPr>
            </a:lvl4pPr>
            <a:lvl5pPr marL="900113" indent="-182563">
              <a:spcBef>
                <a:spcPct val="20000"/>
              </a:spcBef>
              <a:buFont typeface="Arial" pitchFamily="34" charset="0"/>
              <a:buChar char="•"/>
              <a:defRPr sz="1000">
                <a:solidFill>
                  <a:schemeClr val="bg1"/>
                </a:solidFill>
              </a:defRPr>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lvl="0"/>
            <a:r>
              <a:rPr lang="en-US" sz="2000" noProof="0" dirty="0" smtClean="0">
                <a:solidFill>
                  <a:schemeClr val="bg1"/>
                </a:solidFill>
              </a:rPr>
              <a:t>DHI are the first people you should call when you have a tough challenge to solve in a water environment.</a:t>
            </a:r>
          </a:p>
          <a:p>
            <a:pPr lvl="0"/>
            <a:endParaRPr lang="en-US" sz="2000" noProof="0" dirty="0" smtClean="0">
              <a:solidFill>
                <a:schemeClr val="bg1"/>
              </a:solidFill>
            </a:endParaRPr>
          </a:p>
          <a:p>
            <a:pPr lvl="0"/>
            <a:r>
              <a:rPr lang="en-US" sz="2000" noProof="0" dirty="0" smtClean="0">
                <a:solidFill>
                  <a:schemeClr val="bg1"/>
                </a:solidFill>
              </a:rPr>
              <a:t>In the world of water, our knowledge is second-to-none, and we strive to make it globally accessible to clients and partners. </a:t>
            </a:r>
          </a:p>
          <a:p>
            <a:pPr lvl="0"/>
            <a:endParaRPr lang="en-US" sz="2000" noProof="0" dirty="0" smtClean="0">
              <a:solidFill>
                <a:schemeClr val="bg1"/>
              </a:solidFill>
            </a:endParaRPr>
          </a:p>
          <a:p>
            <a:pPr lvl="0"/>
            <a:r>
              <a:rPr lang="en-US" sz="2000" noProof="0" dirty="0" smtClean="0">
                <a:solidFill>
                  <a:schemeClr val="bg1"/>
                </a:solidFill>
              </a:rPr>
              <a:t>So whether you need to save water, share it fairly, improve its quality, quantify its impact or manage its flow, we can help. Our knowledge, combined with our team’s expertise and the power of our technology, hold the key to unlocking the right solution. </a:t>
            </a:r>
          </a:p>
        </p:txBody>
      </p:sp>
      <p:sp>
        <p:nvSpPr>
          <p:cNvPr id="2" name="Title 1"/>
          <p:cNvSpPr>
            <a:spLocks noGrp="1"/>
          </p:cNvSpPr>
          <p:nvPr>
            <p:ph type="title"/>
          </p:nvPr>
        </p:nvSpPr>
        <p:spPr/>
        <p:txBody>
          <a:bodyPr/>
          <a:lstStyle/>
          <a:p>
            <a:r>
              <a:rPr lang="en-US" smtClean="0"/>
              <a:t>Click to edit Master title style</a:t>
            </a:r>
            <a:endParaRPr lang="en-GB"/>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86800" y="5936400"/>
            <a:ext cx="1357200" cy="949403"/>
          </a:xfrm>
          <a:prstGeom prst="rect">
            <a:avLst/>
          </a:prstGeom>
        </p:spPr>
      </p:pic>
    </p:spTree>
    <p:extLst>
      <p:ext uri="{BB962C8B-B14F-4D97-AF65-F5344CB8AC3E}">
        <p14:creationId xmlns:p14="http://schemas.microsoft.com/office/powerpoint/2010/main" val="22327418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Thank you">
    <p:spTree>
      <p:nvGrpSpPr>
        <p:cNvPr id="1" name=""/>
        <p:cNvGrpSpPr/>
        <p:nvPr/>
      </p:nvGrpSpPr>
      <p:grpSpPr>
        <a:xfrm>
          <a:off x="0" y="0"/>
          <a:ext cx="0" cy="0"/>
          <a:chOff x="0" y="0"/>
          <a:chExt cx="0" cy="0"/>
        </a:xfrm>
      </p:grpSpPr>
      <p:pic>
        <p:nvPicPr>
          <p:cNvPr id="13" name="Picture 12"/>
          <p:cNvPicPr>
            <a:picLocks noChangeAspect="1"/>
          </p:cNvPicPr>
          <p:nvPr/>
        </p:nvPicPr>
        <p:blipFill rotWithShape="1">
          <a:blip r:embed="rId2" cstate="print">
            <a:extLst>
              <a:ext uri="{28A0092B-C50C-407E-A947-70E740481C1C}">
                <a14:useLocalDpi xmlns:a14="http://schemas.microsoft.com/office/drawing/2010/main" val="0"/>
              </a:ext>
            </a:extLst>
          </a:blip>
          <a:srcRect r="40847" b="45026"/>
          <a:stretch/>
        </p:blipFill>
        <p:spPr>
          <a:xfrm>
            <a:off x="2483768" y="391082"/>
            <a:ext cx="6660232" cy="6466919"/>
          </a:xfrm>
          <a:prstGeom prst="rect">
            <a:avLst/>
          </a:prstGeom>
        </p:spPr>
      </p:pic>
      <p:sp>
        <p:nvSpPr>
          <p:cNvPr id="10" name="Title 1"/>
          <p:cNvSpPr>
            <a:spLocks noGrp="1"/>
          </p:cNvSpPr>
          <p:nvPr>
            <p:ph type="ctrTitle" hasCustomPrompt="1"/>
          </p:nvPr>
        </p:nvSpPr>
        <p:spPr>
          <a:xfrm>
            <a:off x="278810" y="400447"/>
            <a:ext cx="8586383" cy="5915796"/>
          </a:xfrm>
          <a:custGeom>
            <a:avLst/>
            <a:gdLst>
              <a:gd name="connsiteX0" fmla="*/ 0 w 8312195"/>
              <a:gd name="connsiteY0" fmla="*/ 124208 h 4297852"/>
              <a:gd name="connsiteX1" fmla="*/ 124208 w 8312195"/>
              <a:gd name="connsiteY1" fmla="*/ 0 h 4297852"/>
              <a:gd name="connsiteX2" fmla="*/ 8187987 w 8312195"/>
              <a:gd name="connsiteY2" fmla="*/ 0 h 4297852"/>
              <a:gd name="connsiteX3" fmla="*/ 8312195 w 8312195"/>
              <a:gd name="connsiteY3" fmla="*/ 124208 h 4297852"/>
              <a:gd name="connsiteX4" fmla="*/ 8312195 w 8312195"/>
              <a:gd name="connsiteY4" fmla="*/ 4173644 h 4297852"/>
              <a:gd name="connsiteX5" fmla="*/ 8187987 w 8312195"/>
              <a:gd name="connsiteY5" fmla="*/ 4297852 h 4297852"/>
              <a:gd name="connsiteX6" fmla="*/ 124208 w 8312195"/>
              <a:gd name="connsiteY6" fmla="*/ 4297852 h 4297852"/>
              <a:gd name="connsiteX7" fmla="*/ 0 w 8312195"/>
              <a:gd name="connsiteY7" fmla="*/ 4173644 h 4297852"/>
              <a:gd name="connsiteX8" fmla="*/ 0 w 8312195"/>
              <a:gd name="connsiteY8" fmla="*/ 124208 h 4297852"/>
              <a:gd name="connsiteX0" fmla="*/ 0 w 8323993"/>
              <a:gd name="connsiteY0" fmla="*/ 124208 h 4297852"/>
              <a:gd name="connsiteX1" fmla="*/ 124208 w 8323993"/>
              <a:gd name="connsiteY1" fmla="*/ 0 h 4297852"/>
              <a:gd name="connsiteX2" fmla="*/ 8187987 w 8323993"/>
              <a:gd name="connsiteY2" fmla="*/ 0 h 4297852"/>
              <a:gd name="connsiteX3" fmla="*/ 8312195 w 8323993"/>
              <a:gd name="connsiteY3" fmla="*/ 124208 h 4297852"/>
              <a:gd name="connsiteX4" fmla="*/ 8323993 w 8323993"/>
              <a:gd name="connsiteY4" fmla="*/ 2592617 h 4297852"/>
              <a:gd name="connsiteX5" fmla="*/ 8187987 w 8323993"/>
              <a:gd name="connsiteY5" fmla="*/ 4297852 h 4297852"/>
              <a:gd name="connsiteX6" fmla="*/ 124208 w 8323993"/>
              <a:gd name="connsiteY6" fmla="*/ 4297852 h 4297852"/>
              <a:gd name="connsiteX7" fmla="*/ 0 w 8323993"/>
              <a:gd name="connsiteY7" fmla="*/ 4173644 h 4297852"/>
              <a:gd name="connsiteX8" fmla="*/ 0 w 8323993"/>
              <a:gd name="connsiteY8" fmla="*/ 124208 h 4297852"/>
              <a:gd name="connsiteX0" fmla="*/ 0 w 8323993"/>
              <a:gd name="connsiteY0" fmla="*/ 124208 h 4297852"/>
              <a:gd name="connsiteX1" fmla="*/ 124208 w 8323993"/>
              <a:gd name="connsiteY1" fmla="*/ 0 h 4297852"/>
              <a:gd name="connsiteX2" fmla="*/ 8187987 w 8323993"/>
              <a:gd name="connsiteY2" fmla="*/ 0 h 4297852"/>
              <a:gd name="connsiteX3" fmla="*/ 8312195 w 8323993"/>
              <a:gd name="connsiteY3" fmla="*/ 124208 h 4297852"/>
              <a:gd name="connsiteX4" fmla="*/ 8323993 w 8323993"/>
              <a:gd name="connsiteY4" fmla="*/ 2592617 h 4297852"/>
              <a:gd name="connsiteX5" fmla="*/ 8187987 w 8323993"/>
              <a:gd name="connsiteY5" fmla="*/ 4297852 h 4297852"/>
              <a:gd name="connsiteX6" fmla="*/ 5891983 w 8323993"/>
              <a:gd name="connsiteY6" fmla="*/ 4294163 h 4297852"/>
              <a:gd name="connsiteX7" fmla="*/ 124208 w 8323993"/>
              <a:gd name="connsiteY7" fmla="*/ 4297852 h 4297852"/>
              <a:gd name="connsiteX8" fmla="*/ 0 w 8323993"/>
              <a:gd name="connsiteY8" fmla="*/ 4173644 h 4297852"/>
              <a:gd name="connsiteX9" fmla="*/ 0 w 8323993"/>
              <a:gd name="connsiteY9" fmla="*/ 124208 h 4297852"/>
              <a:gd name="connsiteX0" fmla="*/ 0 w 8323993"/>
              <a:gd name="connsiteY0" fmla="*/ 124208 h 4300062"/>
              <a:gd name="connsiteX1" fmla="*/ 124208 w 8323993"/>
              <a:gd name="connsiteY1" fmla="*/ 0 h 4300062"/>
              <a:gd name="connsiteX2" fmla="*/ 8187987 w 8323993"/>
              <a:gd name="connsiteY2" fmla="*/ 0 h 4300062"/>
              <a:gd name="connsiteX3" fmla="*/ 8312195 w 8323993"/>
              <a:gd name="connsiteY3" fmla="*/ 124208 h 4300062"/>
              <a:gd name="connsiteX4" fmla="*/ 8323993 w 8323993"/>
              <a:gd name="connsiteY4" fmla="*/ 2592617 h 4300062"/>
              <a:gd name="connsiteX5" fmla="*/ 8187987 w 8323993"/>
              <a:gd name="connsiteY5" fmla="*/ 4297852 h 4300062"/>
              <a:gd name="connsiteX6" fmla="*/ 6800484 w 8323993"/>
              <a:gd name="connsiteY6" fmla="*/ 4300062 h 4300062"/>
              <a:gd name="connsiteX7" fmla="*/ 5891983 w 8323993"/>
              <a:gd name="connsiteY7" fmla="*/ 4294163 h 4300062"/>
              <a:gd name="connsiteX8" fmla="*/ 124208 w 8323993"/>
              <a:gd name="connsiteY8" fmla="*/ 4297852 h 4300062"/>
              <a:gd name="connsiteX9" fmla="*/ 0 w 8323993"/>
              <a:gd name="connsiteY9" fmla="*/ 4173644 h 4300062"/>
              <a:gd name="connsiteX10" fmla="*/ 0 w 8323993"/>
              <a:gd name="connsiteY10" fmla="*/ 124208 h 4300062"/>
              <a:gd name="connsiteX0" fmla="*/ 0 w 8323993"/>
              <a:gd name="connsiteY0" fmla="*/ 124208 h 4300062"/>
              <a:gd name="connsiteX1" fmla="*/ 124208 w 8323993"/>
              <a:gd name="connsiteY1" fmla="*/ 0 h 4300062"/>
              <a:gd name="connsiteX2" fmla="*/ 8187987 w 8323993"/>
              <a:gd name="connsiteY2" fmla="*/ 0 h 4300062"/>
              <a:gd name="connsiteX3" fmla="*/ 8312195 w 8323993"/>
              <a:gd name="connsiteY3" fmla="*/ 124208 h 4300062"/>
              <a:gd name="connsiteX4" fmla="*/ 8323993 w 8323993"/>
              <a:gd name="connsiteY4" fmla="*/ 2592617 h 4300062"/>
              <a:gd name="connsiteX5" fmla="*/ 8187987 w 8323993"/>
              <a:gd name="connsiteY5" fmla="*/ 4297852 h 4300062"/>
              <a:gd name="connsiteX6" fmla="*/ 6800484 w 8323993"/>
              <a:gd name="connsiteY6" fmla="*/ 4300062 h 4300062"/>
              <a:gd name="connsiteX7" fmla="*/ 5008539 w 8323993"/>
              <a:gd name="connsiteY7" fmla="*/ 4296544 h 4300062"/>
              <a:gd name="connsiteX8" fmla="*/ 124208 w 8323993"/>
              <a:gd name="connsiteY8" fmla="*/ 4297852 h 4300062"/>
              <a:gd name="connsiteX9" fmla="*/ 0 w 8323993"/>
              <a:gd name="connsiteY9" fmla="*/ 4173644 h 4300062"/>
              <a:gd name="connsiteX10" fmla="*/ 0 w 8323993"/>
              <a:gd name="connsiteY10" fmla="*/ 124208 h 4300062"/>
              <a:gd name="connsiteX0" fmla="*/ 0 w 8323993"/>
              <a:gd name="connsiteY0" fmla="*/ 124208 h 4300062"/>
              <a:gd name="connsiteX1" fmla="*/ 124208 w 8323993"/>
              <a:gd name="connsiteY1" fmla="*/ 0 h 4300062"/>
              <a:gd name="connsiteX2" fmla="*/ 8187987 w 8323993"/>
              <a:gd name="connsiteY2" fmla="*/ 0 h 4300062"/>
              <a:gd name="connsiteX3" fmla="*/ 8312195 w 8323993"/>
              <a:gd name="connsiteY3" fmla="*/ 124208 h 4300062"/>
              <a:gd name="connsiteX4" fmla="*/ 8323993 w 8323993"/>
              <a:gd name="connsiteY4" fmla="*/ 2592617 h 4300062"/>
              <a:gd name="connsiteX5" fmla="*/ 8187987 w 8323993"/>
              <a:gd name="connsiteY5" fmla="*/ 4297852 h 4300062"/>
              <a:gd name="connsiteX6" fmla="*/ 6800484 w 8323993"/>
              <a:gd name="connsiteY6" fmla="*/ 4300062 h 4300062"/>
              <a:gd name="connsiteX7" fmla="*/ 5425258 w 8323993"/>
              <a:gd name="connsiteY7" fmla="*/ 4296544 h 4300062"/>
              <a:gd name="connsiteX8" fmla="*/ 124208 w 8323993"/>
              <a:gd name="connsiteY8" fmla="*/ 4297852 h 4300062"/>
              <a:gd name="connsiteX9" fmla="*/ 0 w 8323993"/>
              <a:gd name="connsiteY9" fmla="*/ 4173644 h 4300062"/>
              <a:gd name="connsiteX10" fmla="*/ 0 w 8323993"/>
              <a:gd name="connsiteY10" fmla="*/ 124208 h 4300062"/>
              <a:gd name="connsiteX0" fmla="*/ 0 w 8323993"/>
              <a:gd name="connsiteY0" fmla="*/ 124208 h 4297852"/>
              <a:gd name="connsiteX1" fmla="*/ 124208 w 8323993"/>
              <a:gd name="connsiteY1" fmla="*/ 0 h 4297852"/>
              <a:gd name="connsiteX2" fmla="*/ 8187987 w 8323993"/>
              <a:gd name="connsiteY2" fmla="*/ 0 h 4297852"/>
              <a:gd name="connsiteX3" fmla="*/ 8312195 w 8323993"/>
              <a:gd name="connsiteY3" fmla="*/ 124208 h 4297852"/>
              <a:gd name="connsiteX4" fmla="*/ 8323993 w 8323993"/>
              <a:gd name="connsiteY4" fmla="*/ 2592617 h 4297852"/>
              <a:gd name="connsiteX5" fmla="*/ 8187987 w 8323993"/>
              <a:gd name="connsiteY5" fmla="*/ 4297852 h 4297852"/>
              <a:gd name="connsiteX6" fmla="*/ 6278990 w 8323993"/>
              <a:gd name="connsiteY6" fmla="*/ 4047649 h 4297852"/>
              <a:gd name="connsiteX7" fmla="*/ 5425258 w 8323993"/>
              <a:gd name="connsiteY7" fmla="*/ 4296544 h 4297852"/>
              <a:gd name="connsiteX8" fmla="*/ 124208 w 8323993"/>
              <a:gd name="connsiteY8" fmla="*/ 4297852 h 4297852"/>
              <a:gd name="connsiteX9" fmla="*/ 0 w 8323993"/>
              <a:gd name="connsiteY9" fmla="*/ 4173644 h 4297852"/>
              <a:gd name="connsiteX10" fmla="*/ 0 w 8323993"/>
              <a:gd name="connsiteY10" fmla="*/ 124208 h 4297852"/>
              <a:gd name="connsiteX0" fmla="*/ 0 w 8323993"/>
              <a:gd name="connsiteY0" fmla="*/ 124208 h 4297852"/>
              <a:gd name="connsiteX1" fmla="*/ 124208 w 8323993"/>
              <a:gd name="connsiteY1" fmla="*/ 0 h 4297852"/>
              <a:gd name="connsiteX2" fmla="*/ 8187987 w 8323993"/>
              <a:gd name="connsiteY2" fmla="*/ 0 h 4297852"/>
              <a:gd name="connsiteX3" fmla="*/ 8312195 w 8323993"/>
              <a:gd name="connsiteY3" fmla="*/ 124208 h 4297852"/>
              <a:gd name="connsiteX4" fmla="*/ 8323993 w 8323993"/>
              <a:gd name="connsiteY4" fmla="*/ 2592617 h 4297852"/>
              <a:gd name="connsiteX5" fmla="*/ 8187987 w 8323993"/>
              <a:gd name="connsiteY5" fmla="*/ 4297852 h 4297852"/>
              <a:gd name="connsiteX6" fmla="*/ 6278990 w 8323993"/>
              <a:gd name="connsiteY6" fmla="*/ 4047649 h 4297852"/>
              <a:gd name="connsiteX7" fmla="*/ 5425258 w 8323993"/>
              <a:gd name="connsiteY7" fmla="*/ 4296544 h 4297852"/>
              <a:gd name="connsiteX8" fmla="*/ 124208 w 8323993"/>
              <a:gd name="connsiteY8" fmla="*/ 4297852 h 4297852"/>
              <a:gd name="connsiteX9" fmla="*/ 0 w 8323993"/>
              <a:gd name="connsiteY9" fmla="*/ 4173644 h 4297852"/>
              <a:gd name="connsiteX10" fmla="*/ 0 w 8323993"/>
              <a:gd name="connsiteY10" fmla="*/ 124208 h 4297852"/>
              <a:gd name="connsiteX0" fmla="*/ 0 w 8323993"/>
              <a:gd name="connsiteY0" fmla="*/ 124208 h 4297852"/>
              <a:gd name="connsiteX1" fmla="*/ 124208 w 8323993"/>
              <a:gd name="connsiteY1" fmla="*/ 0 h 4297852"/>
              <a:gd name="connsiteX2" fmla="*/ 8187987 w 8323993"/>
              <a:gd name="connsiteY2" fmla="*/ 0 h 4297852"/>
              <a:gd name="connsiteX3" fmla="*/ 8312195 w 8323993"/>
              <a:gd name="connsiteY3" fmla="*/ 124208 h 4297852"/>
              <a:gd name="connsiteX4" fmla="*/ 8323993 w 8323993"/>
              <a:gd name="connsiteY4" fmla="*/ 2592617 h 4297852"/>
              <a:gd name="connsiteX5" fmla="*/ 8187987 w 8323993"/>
              <a:gd name="connsiteY5" fmla="*/ 4297852 h 4297852"/>
              <a:gd name="connsiteX6" fmla="*/ 6278990 w 8323993"/>
              <a:gd name="connsiteY6" fmla="*/ 4047649 h 4297852"/>
              <a:gd name="connsiteX7" fmla="*/ 5425258 w 8323993"/>
              <a:gd name="connsiteY7" fmla="*/ 4296544 h 4297852"/>
              <a:gd name="connsiteX8" fmla="*/ 124208 w 8323993"/>
              <a:gd name="connsiteY8" fmla="*/ 4297852 h 4297852"/>
              <a:gd name="connsiteX9" fmla="*/ 0 w 8323993"/>
              <a:gd name="connsiteY9" fmla="*/ 4173644 h 4297852"/>
              <a:gd name="connsiteX10" fmla="*/ 0 w 8323993"/>
              <a:gd name="connsiteY10" fmla="*/ 124208 h 4297852"/>
              <a:gd name="connsiteX0" fmla="*/ 0 w 8323993"/>
              <a:gd name="connsiteY0" fmla="*/ 124208 h 4297852"/>
              <a:gd name="connsiteX1" fmla="*/ 124208 w 8323993"/>
              <a:gd name="connsiteY1" fmla="*/ 0 h 4297852"/>
              <a:gd name="connsiteX2" fmla="*/ 8187987 w 8323993"/>
              <a:gd name="connsiteY2" fmla="*/ 0 h 4297852"/>
              <a:gd name="connsiteX3" fmla="*/ 8312195 w 8323993"/>
              <a:gd name="connsiteY3" fmla="*/ 124208 h 4297852"/>
              <a:gd name="connsiteX4" fmla="*/ 8323993 w 8323993"/>
              <a:gd name="connsiteY4" fmla="*/ 2592617 h 4297852"/>
              <a:gd name="connsiteX5" fmla="*/ 8178462 w 8323993"/>
              <a:gd name="connsiteY5" fmla="*/ 2926252 h 4297852"/>
              <a:gd name="connsiteX6" fmla="*/ 6278990 w 8323993"/>
              <a:gd name="connsiteY6" fmla="*/ 4047649 h 4297852"/>
              <a:gd name="connsiteX7" fmla="*/ 5425258 w 8323993"/>
              <a:gd name="connsiteY7" fmla="*/ 4296544 h 4297852"/>
              <a:gd name="connsiteX8" fmla="*/ 124208 w 8323993"/>
              <a:gd name="connsiteY8" fmla="*/ 4297852 h 4297852"/>
              <a:gd name="connsiteX9" fmla="*/ 0 w 8323993"/>
              <a:gd name="connsiteY9" fmla="*/ 4173644 h 4297852"/>
              <a:gd name="connsiteX10" fmla="*/ 0 w 8323993"/>
              <a:gd name="connsiteY10" fmla="*/ 124208 h 4297852"/>
              <a:gd name="connsiteX0" fmla="*/ 0 w 8325333"/>
              <a:gd name="connsiteY0" fmla="*/ 124208 h 4297852"/>
              <a:gd name="connsiteX1" fmla="*/ 124208 w 8325333"/>
              <a:gd name="connsiteY1" fmla="*/ 0 h 4297852"/>
              <a:gd name="connsiteX2" fmla="*/ 8187987 w 8325333"/>
              <a:gd name="connsiteY2" fmla="*/ 0 h 4297852"/>
              <a:gd name="connsiteX3" fmla="*/ 8312195 w 8325333"/>
              <a:gd name="connsiteY3" fmla="*/ 124208 h 4297852"/>
              <a:gd name="connsiteX4" fmla="*/ 8323993 w 8325333"/>
              <a:gd name="connsiteY4" fmla="*/ 2592617 h 4297852"/>
              <a:gd name="connsiteX5" fmla="*/ 8178462 w 8325333"/>
              <a:gd name="connsiteY5" fmla="*/ 2926252 h 4297852"/>
              <a:gd name="connsiteX6" fmla="*/ 6278990 w 8325333"/>
              <a:gd name="connsiteY6" fmla="*/ 4047649 h 4297852"/>
              <a:gd name="connsiteX7" fmla="*/ 5425258 w 8325333"/>
              <a:gd name="connsiteY7" fmla="*/ 4296544 h 4297852"/>
              <a:gd name="connsiteX8" fmla="*/ 124208 w 8325333"/>
              <a:gd name="connsiteY8" fmla="*/ 4297852 h 4297852"/>
              <a:gd name="connsiteX9" fmla="*/ 0 w 8325333"/>
              <a:gd name="connsiteY9" fmla="*/ 4173644 h 4297852"/>
              <a:gd name="connsiteX10" fmla="*/ 0 w 8325333"/>
              <a:gd name="connsiteY10" fmla="*/ 124208 h 4297852"/>
              <a:gd name="connsiteX0" fmla="*/ 0 w 8323993"/>
              <a:gd name="connsiteY0" fmla="*/ 124208 h 4297852"/>
              <a:gd name="connsiteX1" fmla="*/ 124208 w 8323993"/>
              <a:gd name="connsiteY1" fmla="*/ 0 h 4297852"/>
              <a:gd name="connsiteX2" fmla="*/ 8187987 w 8323993"/>
              <a:gd name="connsiteY2" fmla="*/ 0 h 4297852"/>
              <a:gd name="connsiteX3" fmla="*/ 8312195 w 8323993"/>
              <a:gd name="connsiteY3" fmla="*/ 124208 h 4297852"/>
              <a:gd name="connsiteX4" fmla="*/ 8323993 w 8323993"/>
              <a:gd name="connsiteY4" fmla="*/ 2592617 h 4297852"/>
              <a:gd name="connsiteX5" fmla="*/ 8178462 w 8323993"/>
              <a:gd name="connsiteY5" fmla="*/ 2926252 h 4297852"/>
              <a:gd name="connsiteX6" fmla="*/ 6278990 w 8323993"/>
              <a:gd name="connsiteY6" fmla="*/ 4047649 h 4297852"/>
              <a:gd name="connsiteX7" fmla="*/ 5425258 w 8323993"/>
              <a:gd name="connsiteY7" fmla="*/ 4296544 h 4297852"/>
              <a:gd name="connsiteX8" fmla="*/ 124208 w 8323993"/>
              <a:gd name="connsiteY8" fmla="*/ 4297852 h 4297852"/>
              <a:gd name="connsiteX9" fmla="*/ 0 w 8323993"/>
              <a:gd name="connsiteY9" fmla="*/ 4173644 h 4297852"/>
              <a:gd name="connsiteX10" fmla="*/ 0 w 8323993"/>
              <a:gd name="connsiteY10" fmla="*/ 124208 h 4297852"/>
              <a:gd name="connsiteX0" fmla="*/ 0 w 8324031"/>
              <a:gd name="connsiteY0" fmla="*/ 124208 h 4297852"/>
              <a:gd name="connsiteX1" fmla="*/ 124208 w 8324031"/>
              <a:gd name="connsiteY1" fmla="*/ 0 h 4297852"/>
              <a:gd name="connsiteX2" fmla="*/ 8187987 w 8324031"/>
              <a:gd name="connsiteY2" fmla="*/ 0 h 4297852"/>
              <a:gd name="connsiteX3" fmla="*/ 8312195 w 8324031"/>
              <a:gd name="connsiteY3" fmla="*/ 124208 h 4297852"/>
              <a:gd name="connsiteX4" fmla="*/ 8323993 w 8324031"/>
              <a:gd name="connsiteY4" fmla="*/ 2592617 h 4297852"/>
              <a:gd name="connsiteX5" fmla="*/ 8178462 w 8324031"/>
              <a:gd name="connsiteY5" fmla="*/ 2926252 h 4297852"/>
              <a:gd name="connsiteX6" fmla="*/ 6278990 w 8324031"/>
              <a:gd name="connsiteY6" fmla="*/ 4047649 h 4297852"/>
              <a:gd name="connsiteX7" fmla="*/ 5425258 w 8324031"/>
              <a:gd name="connsiteY7" fmla="*/ 4296544 h 4297852"/>
              <a:gd name="connsiteX8" fmla="*/ 124208 w 8324031"/>
              <a:gd name="connsiteY8" fmla="*/ 4297852 h 4297852"/>
              <a:gd name="connsiteX9" fmla="*/ 0 w 8324031"/>
              <a:gd name="connsiteY9" fmla="*/ 4173644 h 4297852"/>
              <a:gd name="connsiteX10" fmla="*/ 0 w 8324031"/>
              <a:gd name="connsiteY10" fmla="*/ 124208 h 4297852"/>
              <a:gd name="connsiteX0" fmla="*/ 0 w 8325333"/>
              <a:gd name="connsiteY0" fmla="*/ 124208 h 4297852"/>
              <a:gd name="connsiteX1" fmla="*/ 124208 w 8325333"/>
              <a:gd name="connsiteY1" fmla="*/ 0 h 4297852"/>
              <a:gd name="connsiteX2" fmla="*/ 8187987 w 8325333"/>
              <a:gd name="connsiteY2" fmla="*/ 0 h 4297852"/>
              <a:gd name="connsiteX3" fmla="*/ 8312195 w 8325333"/>
              <a:gd name="connsiteY3" fmla="*/ 124208 h 4297852"/>
              <a:gd name="connsiteX4" fmla="*/ 8323993 w 8325333"/>
              <a:gd name="connsiteY4" fmla="*/ 2592617 h 4297852"/>
              <a:gd name="connsiteX5" fmla="*/ 8178462 w 8325333"/>
              <a:gd name="connsiteY5" fmla="*/ 2926252 h 4297852"/>
              <a:gd name="connsiteX6" fmla="*/ 6278990 w 8325333"/>
              <a:gd name="connsiteY6" fmla="*/ 4047649 h 4297852"/>
              <a:gd name="connsiteX7" fmla="*/ 5425258 w 8325333"/>
              <a:gd name="connsiteY7" fmla="*/ 4296544 h 4297852"/>
              <a:gd name="connsiteX8" fmla="*/ 124208 w 8325333"/>
              <a:gd name="connsiteY8" fmla="*/ 4297852 h 4297852"/>
              <a:gd name="connsiteX9" fmla="*/ 0 w 8325333"/>
              <a:gd name="connsiteY9" fmla="*/ 4173644 h 4297852"/>
              <a:gd name="connsiteX10" fmla="*/ 0 w 8325333"/>
              <a:gd name="connsiteY10" fmla="*/ 124208 h 4297852"/>
              <a:gd name="connsiteX0" fmla="*/ 0 w 8324280"/>
              <a:gd name="connsiteY0" fmla="*/ 124208 h 4297852"/>
              <a:gd name="connsiteX1" fmla="*/ 124208 w 8324280"/>
              <a:gd name="connsiteY1" fmla="*/ 0 h 4297852"/>
              <a:gd name="connsiteX2" fmla="*/ 8187987 w 8324280"/>
              <a:gd name="connsiteY2" fmla="*/ 0 h 4297852"/>
              <a:gd name="connsiteX3" fmla="*/ 8312195 w 8324280"/>
              <a:gd name="connsiteY3" fmla="*/ 124208 h 4297852"/>
              <a:gd name="connsiteX4" fmla="*/ 8323993 w 8324280"/>
              <a:gd name="connsiteY4" fmla="*/ 2592617 h 4297852"/>
              <a:gd name="connsiteX5" fmla="*/ 8178462 w 8324280"/>
              <a:gd name="connsiteY5" fmla="*/ 2926252 h 4297852"/>
              <a:gd name="connsiteX6" fmla="*/ 6278990 w 8324280"/>
              <a:gd name="connsiteY6" fmla="*/ 4047649 h 4297852"/>
              <a:gd name="connsiteX7" fmla="*/ 5425258 w 8324280"/>
              <a:gd name="connsiteY7" fmla="*/ 4296544 h 4297852"/>
              <a:gd name="connsiteX8" fmla="*/ 124208 w 8324280"/>
              <a:gd name="connsiteY8" fmla="*/ 4297852 h 4297852"/>
              <a:gd name="connsiteX9" fmla="*/ 0 w 8324280"/>
              <a:gd name="connsiteY9" fmla="*/ 4173644 h 4297852"/>
              <a:gd name="connsiteX10" fmla="*/ 0 w 8324280"/>
              <a:gd name="connsiteY10" fmla="*/ 124208 h 4297852"/>
              <a:gd name="connsiteX0" fmla="*/ 0 w 8323993"/>
              <a:gd name="connsiteY0" fmla="*/ 124208 h 4297852"/>
              <a:gd name="connsiteX1" fmla="*/ 124208 w 8323993"/>
              <a:gd name="connsiteY1" fmla="*/ 0 h 4297852"/>
              <a:gd name="connsiteX2" fmla="*/ 8187987 w 8323993"/>
              <a:gd name="connsiteY2" fmla="*/ 0 h 4297852"/>
              <a:gd name="connsiteX3" fmla="*/ 8312195 w 8323993"/>
              <a:gd name="connsiteY3" fmla="*/ 124208 h 4297852"/>
              <a:gd name="connsiteX4" fmla="*/ 8323993 w 8323993"/>
              <a:gd name="connsiteY4" fmla="*/ 2592617 h 4297852"/>
              <a:gd name="connsiteX5" fmla="*/ 8178462 w 8323993"/>
              <a:gd name="connsiteY5" fmla="*/ 2926252 h 4297852"/>
              <a:gd name="connsiteX6" fmla="*/ 6278990 w 8323993"/>
              <a:gd name="connsiteY6" fmla="*/ 4047649 h 4297852"/>
              <a:gd name="connsiteX7" fmla="*/ 5425258 w 8323993"/>
              <a:gd name="connsiteY7" fmla="*/ 4296544 h 4297852"/>
              <a:gd name="connsiteX8" fmla="*/ 124208 w 8323993"/>
              <a:gd name="connsiteY8" fmla="*/ 4297852 h 4297852"/>
              <a:gd name="connsiteX9" fmla="*/ 0 w 8323993"/>
              <a:gd name="connsiteY9" fmla="*/ 4173644 h 4297852"/>
              <a:gd name="connsiteX10" fmla="*/ 0 w 8323993"/>
              <a:gd name="connsiteY10" fmla="*/ 124208 h 4297852"/>
              <a:gd name="connsiteX0" fmla="*/ 0 w 8324003"/>
              <a:gd name="connsiteY0" fmla="*/ 124208 h 4297852"/>
              <a:gd name="connsiteX1" fmla="*/ 124208 w 8324003"/>
              <a:gd name="connsiteY1" fmla="*/ 0 h 4297852"/>
              <a:gd name="connsiteX2" fmla="*/ 8187987 w 8324003"/>
              <a:gd name="connsiteY2" fmla="*/ 0 h 4297852"/>
              <a:gd name="connsiteX3" fmla="*/ 8312195 w 8324003"/>
              <a:gd name="connsiteY3" fmla="*/ 124208 h 4297852"/>
              <a:gd name="connsiteX4" fmla="*/ 8323993 w 8324003"/>
              <a:gd name="connsiteY4" fmla="*/ 2592617 h 4297852"/>
              <a:gd name="connsiteX5" fmla="*/ 8178462 w 8324003"/>
              <a:gd name="connsiteY5" fmla="*/ 2926252 h 4297852"/>
              <a:gd name="connsiteX6" fmla="*/ 6278990 w 8324003"/>
              <a:gd name="connsiteY6" fmla="*/ 4047649 h 4297852"/>
              <a:gd name="connsiteX7" fmla="*/ 5425258 w 8324003"/>
              <a:gd name="connsiteY7" fmla="*/ 4296544 h 4297852"/>
              <a:gd name="connsiteX8" fmla="*/ 124208 w 8324003"/>
              <a:gd name="connsiteY8" fmla="*/ 4297852 h 4297852"/>
              <a:gd name="connsiteX9" fmla="*/ 0 w 8324003"/>
              <a:gd name="connsiteY9" fmla="*/ 4173644 h 4297852"/>
              <a:gd name="connsiteX10" fmla="*/ 0 w 8324003"/>
              <a:gd name="connsiteY10" fmla="*/ 124208 h 4297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324003" h="4297852">
                <a:moveTo>
                  <a:pt x="0" y="124208"/>
                </a:moveTo>
                <a:cubicBezTo>
                  <a:pt x="0" y="55610"/>
                  <a:pt x="55610" y="0"/>
                  <a:pt x="124208" y="0"/>
                </a:cubicBezTo>
                <a:lnTo>
                  <a:pt x="8187987" y="0"/>
                </a:lnTo>
                <a:cubicBezTo>
                  <a:pt x="8256585" y="0"/>
                  <a:pt x="8312195" y="55610"/>
                  <a:pt x="8312195" y="124208"/>
                </a:cubicBezTo>
                <a:cubicBezTo>
                  <a:pt x="8312195" y="1474020"/>
                  <a:pt x="8323993" y="1242805"/>
                  <a:pt x="8323993" y="2592617"/>
                </a:cubicBezTo>
                <a:cubicBezTo>
                  <a:pt x="8323993" y="2661215"/>
                  <a:pt x="8328023" y="2814333"/>
                  <a:pt x="8178462" y="2926252"/>
                </a:cubicBezTo>
                <a:lnTo>
                  <a:pt x="6278990" y="4047649"/>
                </a:lnTo>
                <a:cubicBezTo>
                  <a:pt x="5949169" y="4268727"/>
                  <a:pt x="5700310" y="4301685"/>
                  <a:pt x="5425258" y="4296544"/>
                </a:cubicBezTo>
                <a:lnTo>
                  <a:pt x="124208" y="4297852"/>
                </a:lnTo>
                <a:cubicBezTo>
                  <a:pt x="55610" y="4297852"/>
                  <a:pt x="0" y="4242242"/>
                  <a:pt x="0" y="4173644"/>
                </a:cubicBezTo>
                <a:lnTo>
                  <a:pt x="0" y="124208"/>
                </a:lnTo>
                <a:close/>
              </a:path>
            </a:pathLst>
          </a:custGeom>
          <a:solidFill>
            <a:srgbClr val="FFFFFF">
              <a:alpha val="0"/>
            </a:srgbClr>
          </a:solidFill>
          <a:ln w="19050">
            <a:solidFill>
              <a:schemeClr val="bg1"/>
            </a:solidFill>
          </a:ln>
        </p:spPr>
        <p:txBody>
          <a:bodyPr lIns="288000" tIns="0" bIns="3108960" anchor="b" anchorCtr="0">
            <a:normAutofit/>
          </a:bodyPr>
          <a:lstStyle>
            <a:lvl1pPr algn="l">
              <a:lnSpc>
                <a:spcPct val="90000"/>
              </a:lnSpc>
              <a:defRPr sz="2800" b="1" cap="none" baseline="0">
                <a:solidFill>
                  <a:schemeClr val="bg1"/>
                </a:solidFill>
              </a:defRPr>
            </a:lvl1pPr>
          </a:lstStyle>
          <a:p>
            <a:r>
              <a:rPr lang="en-GB" noProof="0" dirty="0" smtClean="0"/>
              <a:t>Click to edit the master </a:t>
            </a:r>
            <a:br>
              <a:rPr lang="en-GB" noProof="0" dirty="0" smtClean="0"/>
            </a:br>
            <a:r>
              <a:rPr lang="en-GB" noProof="0" dirty="0" smtClean="0"/>
              <a:t>title of the </a:t>
            </a:r>
            <a:r>
              <a:rPr lang="en-GB" noProof="0" dirty="0" err="1" smtClean="0"/>
              <a:t>powerpoint</a:t>
            </a:r>
            <a:endParaRPr lang="en-GB" noProof="0" dirty="0"/>
          </a:p>
        </p:txBody>
      </p:sp>
      <p:sp>
        <p:nvSpPr>
          <p:cNvPr id="11" name="Subtitle 2"/>
          <p:cNvSpPr>
            <a:spLocks noGrp="1"/>
          </p:cNvSpPr>
          <p:nvPr>
            <p:ph type="subTitle" idx="1" hasCustomPrompt="1"/>
          </p:nvPr>
        </p:nvSpPr>
        <p:spPr>
          <a:xfrm>
            <a:off x="554182" y="3506174"/>
            <a:ext cx="8035637" cy="636647"/>
          </a:xfrm>
        </p:spPr>
        <p:txBody>
          <a:bodyPr lIns="0" tIns="0" rIns="0" bIns="0">
            <a:normAutofit/>
          </a:bodyPr>
          <a:lstStyle>
            <a:lvl1pPr marL="0" indent="0" algn="l">
              <a:lnSpc>
                <a:spcPct val="90000"/>
              </a:lnSpc>
              <a:spcBef>
                <a:spcPts val="0"/>
              </a:spcBef>
              <a:buNone/>
              <a:defRPr sz="16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noProof="0" dirty="0" smtClean="0"/>
              <a:t>Presenter’s name</a:t>
            </a:r>
            <a:endParaRPr lang="en-GB" noProof="0" dirty="0"/>
          </a:p>
        </p:txBody>
      </p:sp>
      <p:sp>
        <p:nvSpPr>
          <p:cNvPr id="17" name="Slide Number Placeholder 4"/>
          <p:cNvSpPr>
            <a:spLocks noGrp="1"/>
          </p:cNvSpPr>
          <p:nvPr>
            <p:ph type="sldNum" sz="quarter" idx="12"/>
          </p:nvPr>
        </p:nvSpPr>
        <p:spPr>
          <a:xfrm>
            <a:off x="4239506" y="6515719"/>
            <a:ext cx="516591" cy="176811"/>
          </a:xfrm>
        </p:spPr>
        <p:txBody>
          <a:bodyPr/>
          <a:lstStyle>
            <a:lvl1pPr>
              <a:defRPr>
                <a:solidFill>
                  <a:schemeClr val="bg1"/>
                </a:solidFill>
              </a:defRPr>
            </a:lvl1pPr>
          </a:lstStyle>
          <a:p>
            <a:r>
              <a:rPr lang="en-GB" noProof="0" smtClean="0"/>
              <a:t>#</a:t>
            </a:r>
            <a:fld id="{EC98167B-91FF-498B-85F5-63F1D9402506}" type="slidenum">
              <a:rPr lang="en-GB" noProof="0" smtClean="0"/>
              <a:pPr/>
              <a:t>‹#›</a:t>
            </a:fld>
            <a:r>
              <a:rPr lang="en-GB" noProof="0" smtClean="0"/>
              <a:t>  </a:t>
            </a:r>
            <a:endParaRPr lang="en-GB" noProof="0"/>
          </a:p>
        </p:txBody>
      </p:sp>
      <p:sp>
        <p:nvSpPr>
          <p:cNvPr id="8" name="Footer Placeholder 3"/>
          <p:cNvSpPr>
            <a:spLocks noGrp="1"/>
          </p:cNvSpPr>
          <p:nvPr>
            <p:ph type="ftr" sz="quarter" idx="11"/>
          </p:nvPr>
        </p:nvSpPr>
        <p:spPr>
          <a:xfrm>
            <a:off x="251520" y="6515719"/>
            <a:ext cx="1416133" cy="176811"/>
          </a:xfrm>
        </p:spPr>
        <p:txBody>
          <a:bodyPr/>
          <a:lstStyle>
            <a:lvl1pPr>
              <a:defRPr>
                <a:solidFill>
                  <a:schemeClr val="bg1"/>
                </a:solidFill>
              </a:defRPr>
            </a:lvl1pPr>
          </a:lstStyle>
          <a:p>
            <a:r>
              <a:rPr lang="en-GB" noProof="0" smtClean="0"/>
              <a:t>© DHI</a:t>
            </a:r>
            <a:endParaRPr lang="en-GB" noProof="0"/>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86800" y="5936400"/>
            <a:ext cx="1357200" cy="949403"/>
          </a:xfrm>
          <a:prstGeom prst="rect">
            <a:avLst/>
          </a:prstGeom>
        </p:spPr>
      </p:pic>
    </p:spTree>
    <p:extLst>
      <p:ext uri="{BB962C8B-B14F-4D97-AF65-F5344CB8AC3E}">
        <p14:creationId xmlns:p14="http://schemas.microsoft.com/office/powerpoint/2010/main" val="16947920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Cover">
    <p:bg>
      <p:bgPr>
        <a:gradFill>
          <a:gsLst>
            <a:gs pos="44000">
              <a:srgbClr val="004164"/>
            </a:gs>
            <a:gs pos="100000">
              <a:srgbClr val="0073A4"/>
            </a:gs>
          </a:gsLst>
          <a:lin ang="0" scaled="1"/>
        </a:gra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78810" y="400447"/>
            <a:ext cx="8586383" cy="5915796"/>
          </a:xfrm>
          <a:custGeom>
            <a:avLst/>
            <a:gdLst>
              <a:gd name="connsiteX0" fmla="*/ 0 w 8312195"/>
              <a:gd name="connsiteY0" fmla="*/ 124208 h 4297852"/>
              <a:gd name="connsiteX1" fmla="*/ 124208 w 8312195"/>
              <a:gd name="connsiteY1" fmla="*/ 0 h 4297852"/>
              <a:gd name="connsiteX2" fmla="*/ 8187987 w 8312195"/>
              <a:gd name="connsiteY2" fmla="*/ 0 h 4297852"/>
              <a:gd name="connsiteX3" fmla="*/ 8312195 w 8312195"/>
              <a:gd name="connsiteY3" fmla="*/ 124208 h 4297852"/>
              <a:gd name="connsiteX4" fmla="*/ 8312195 w 8312195"/>
              <a:gd name="connsiteY4" fmla="*/ 4173644 h 4297852"/>
              <a:gd name="connsiteX5" fmla="*/ 8187987 w 8312195"/>
              <a:gd name="connsiteY5" fmla="*/ 4297852 h 4297852"/>
              <a:gd name="connsiteX6" fmla="*/ 124208 w 8312195"/>
              <a:gd name="connsiteY6" fmla="*/ 4297852 h 4297852"/>
              <a:gd name="connsiteX7" fmla="*/ 0 w 8312195"/>
              <a:gd name="connsiteY7" fmla="*/ 4173644 h 4297852"/>
              <a:gd name="connsiteX8" fmla="*/ 0 w 8312195"/>
              <a:gd name="connsiteY8" fmla="*/ 124208 h 4297852"/>
              <a:gd name="connsiteX0" fmla="*/ 0 w 8323993"/>
              <a:gd name="connsiteY0" fmla="*/ 124208 h 4297852"/>
              <a:gd name="connsiteX1" fmla="*/ 124208 w 8323993"/>
              <a:gd name="connsiteY1" fmla="*/ 0 h 4297852"/>
              <a:gd name="connsiteX2" fmla="*/ 8187987 w 8323993"/>
              <a:gd name="connsiteY2" fmla="*/ 0 h 4297852"/>
              <a:gd name="connsiteX3" fmla="*/ 8312195 w 8323993"/>
              <a:gd name="connsiteY3" fmla="*/ 124208 h 4297852"/>
              <a:gd name="connsiteX4" fmla="*/ 8323993 w 8323993"/>
              <a:gd name="connsiteY4" fmla="*/ 2592617 h 4297852"/>
              <a:gd name="connsiteX5" fmla="*/ 8187987 w 8323993"/>
              <a:gd name="connsiteY5" fmla="*/ 4297852 h 4297852"/>
              <a:gd name="connsiteX6" fmla="*/ 124208 w 8323993"/>
              <a:gd name="connsiteY6" fmla="*/ 4297852 h 4297852"/>
              <a:gd name="connsiteX7" fmla="*/ 0 w 8323993"/>
              <a:gd name="connsiteY7" fmla="*/ 4173644 h 4297852"/>
              <a:gd name="connsiteX8" fmla="*/ 0 w 8323993"/>
              <a:gd name="connsiteY8" fmla="*/ 124208 h 4297852"/>
              <a:gd name="connsiteX0" fmla="*/ 0 w 8323993"/>
              <a:gd name="connsiteY0" fmla="*/ 124208 h 4297852"/>
              <a:gd name="connsiteX1" fmla="*/ 124208 w 8323993"/>
              <a:gd name="connsiteY1" fmla="*/ 0 h 4297852"/>
              <a:gd name="connsiteX2" fmla="*/ 8187987 w 8323993"/>
              <a:gd name="connsiteY2" fmla="*/ 0 h 4297852"/>
              <a:gd name="connsiteX3" fmla="*/ 8312195 w 8323993"/>
              <a:gd name="connsiteY3" fmla="*/ 124208 h 4297852"/>
              <a:gd name="connsiteX4" fmla="*/ 8323993 w 8323993"/>
              <a:gd name="connsiteY4" fmla="*/ 2592617 h 4297852"/>
              <a:gd name="connsiteX5" fmla="*/ 8187987 w 8323993"/>
              <a:gd name="connsiteY5" fmla="*/ 4297852 h 4297852"/>
              <a:gd name="connsiteX6" fmla="*/ 5891983 w 8323993"/>
              <a:gd name="connsiteY6" fmla="*/ 4294163 h 4297852"/>
              <a:gd name="connsiteX7" fmla="*/ 124208 w 8323993"/>
              <a:gd name="connsiteY7" fmla="*/ 4297852 h 4297852"/>
              <a:gd name="connsiteX8" fmla="*/ 0 w 8323993"/>
              <a:gd name="connsiteY8" fmla="*/ 4173644 h 4297852"/>
              <a:gd name="connsiteX9" fmla="*/ 0 w 8323993"/>
              <a:gd name="connsiteY9" fmla="*/ 124208 h 4297852"/>
              <a:gd name="connsiteX0" fmla="*/ 0 w 8323993"/>
              <a:gd name="connsiteY0" fmla="*/ 124208 h 4300062"/>
              <a:gd name="connsiteX1" fmla="*/ 124208 w 8323993"/>
              <a:gd name="connsiteY1" fmla="*/ 0 h 4300062"/>
              <a:gd name="connsiteX2" fmla="*/ 8187987 w 8323993"/>
              <a:gd name="connsiteY2" fmla="*/ 0 h 4300062"/>
              <a:gd name="connsiteX3" fmla="*/ 8312195 w 8323993"/>
              <a:gd name="connsiteY3" fmla="*/ 124208 h 4300062"/>
              <a:gd name="connsiteX4" fmla="*/ 8323993 w 8323993"/>
              <a:gd name="connsiteY4" fmla="*/ 2592617 h 4300062"/>
              <a:gd name="connsiteX5" fmla="*/ 8187987 w 8323993"/>
              <a:gd name="connsiteY5" fmla="*/ 4297852 h 4300062"/>
              <a:gd name="connsiteX6" fmla="*/ 6800484 w 8323993"/>
              <a:gd name="connsiteY6" fmla="*/ 4300062 h 4300062"/>
              <a:gd name="connsiteX7" fmla="*/ 5891983 w 8323993"/>
              <a:gd name="connsiteY7" fmla="*/ 4294163 h 4300062"/>
              <a:gd name="connsiteX8" fmla="*/ 124208 w 8323993"/>
              <a:gd name="connsiteY8" fmla="*/ 4297852 h 4300062"/>
              <a:gd name="connsiteX9" fmla="*/ 0 w 8323993"/>
              <a:gd name="connsiteY9" fmla="*/ 4173644 h 4300062"/>
              <a:gd name="connsiteX10" fmla="*/ 0 w 8323993"/>
              <a:gd name="connsiteY10" fmla="*/ 124208 h 4300062"/>
              <a:gd name="connsiteX0" fmla="*/ 0 w 8323993"/>
              <a:gd name="connsiteY0" fmla="*/ 124208 h 4300062"/>
              <a:gd name="connsiteX1" fmla="*/ 124208 w 8323993"/>
              <a:gd name="connsiteY1" fmla="*/ 0 h 4300062"/>
              <a:gd name="connsiteX2" fmla="*/ 8187987 w 8323993"/>
              <a:gd name="connsiteY2" fmla="*/ 0 h 4300062"/>
              <a:gd name="connsiteX3" fmla="*/ 8312195 w 8323993"/>
              <a:gd name="connsiteY3" fmla="*/ 124208 h 4300062"/>
              <a:gd name="connsiteX4" fmla="*/ 8323993 w 8323993"/>
              <a:gd name="connsiteY4" fmla="*/ 2592617 h 4300062"/>
              <a:gd name="connsiteX5" fmla="*/ 8187987 w 8323993"/>
              <a:gd name="connsiteY5" fmla="*/ 4297852 h 4300062"/>
              <a:gd name="connsiteX6" fmla="*/ 6800484 w 8323993"/>
              <a:gd name="connsiteY6" fmla="*/ 4300062 h 4300062"/>
              <a:gd name="connsiteX7" fmla="*/ 5008539 w 8323993"/>
              <a:gd name="connsiteY7" fmla="*/ 4296544 h 4300062"/>
              <a:gd name="connsiteX8" fmla="*/ 124208 w 8323993"/>
              <a:gd name="connsiteY8" fmla="*/ 4297852 h 4300062"/>
              <a:gd name="connsiteX9" fmla="*/ 0 w 8323993"/>
              <a:gd name="connsiteY9" fmla="*/ 4173644 h 4300062"/>
              <a:gd name="connsiteX10" fmla="*/ 0 w 8323993"/>
              <a:gd name="connsiteY10" fmla="*/ 124208 h 4300062"/>
              <a:gd name="connsiteX0" fmla="*/ 0 w 8323993"/>
              <a:gd name="connsiteY0" fmla="*/ 124208 h 4300062"/>
              <a:gd name="connsiteX1" fmla="*/ 124208 w 8323993"/>
              <a:gd name="connsiteY1" fmla="*/ 0 h 4300062"/>
              <a:gd name="connsiteX2" fmla="*/ 8187987 w 8323993"/>
              <a:gd name="connsiteY2" fmla="*/ 0 h 4300062"/>
              <a:gd name="connsiteX3" fmla="*/ 8312195 w 8323993"/>
              <a:gd name="connsiteY3" fmla="*/ 124208 h 4300062"/>
              <a:gd name="connsiteX4" fmla="*/ 8323993 w 8323993"/>
              <a:gd name="connsiteY4" fmla="*/ 2592617 h 4300062"/>
              <a:gd name="connsiteX5" fmla="*/ 8187987 w 8323993"/>
              <a:gd name="connsiteY5" fmla="*/ 4297852 h 4300062"/>
              <a:gd name="connsiteX6" fmla="*/ 6800484 w 8323993"/>
              <a:gd name="connsiteY6" fmla="*/ 4300062 h 4300062"/>
              <a:gd name="connsiteX7" fmla="*/ 5425258 w 8323993"/>
              <a:gd name="connsiteY7" fmla="*/ 4296544 h 4300062"/>
              <a:gd name="connsiteX8" fmla="*/ 124208 w 8323993"/>
              <a:gd name="connsiteY8" fmla="*/ 4297852 h 4300062"/>
              <a:gd name="connsiteX9" fmla="*/ 0 w 8323993"/>
              <a:gd name="connsiteY9" fmla="*/ 4173644 h 4300062"/>
              <a:gd name="connsiteX10" fmla="*/ 0 w 8323993"/>
              <a:gd name="connsiteY10" fmla="*/ 124208 h 4300062"/>
              <a:gd name="connsiteX0" fmla="*/ 0 w 8323993"/>
              <a:gd name="connsiteY0" fmla="*/ 124208 h 4297852"/>
              <a:gd name="connsiteX1" fmla="*/ 124208 w 8323993"/>
              <a:gd name="connsiteY1" fmla="*/ 0 h 4297852"/>
              <a:gd name="connsiteX2" fmla="*/ 8187987 w 8323993"/>
              <a:gd name="connsiteY2" fmla="*/ 0 h 4297852"/>
              <a:gd name="connsiteX3" fmla="*/ 8312195 w 8323993"/>
              <a:gd name="connsiteY3" fmla="*/ 124208 h 4297852"/>
              <a:gd name="connsiteX4" fmla="*/ 8323993 w 8323993"/>
              <a:gd name="connsiteY4" fmla="*/ 2592617 h 4297852"/>
              <a:gd name="connsiteX5" fmla="*/ 8187987 w 8323993"/>
              <a:gd name="connsiteY5" fmla="*/ 4297852 h 4297852"/>
              <a:gd name="connsiteX6" fmla="*/ 6278990 w 8323993"/>
              <a:gd name="connsiteY6" fmla="*/ 4047649 h 4297852"/>
              <a:gd name="connsiteX7" fmla="*/ 5425258 w 8323993"/>
              <a:gd name="connsiteY7" fmla="*/ 4296544 h 4297852"/>
              <a:gd name="connsiteX8" fmla="*/ 124208 w 8323993"/>
              <a:gd name="connsiteY8" fmla="*/ 4297852 h 4297852"/>
              <a:gd name="connsiteX9" fmla="*/ 0 w 8323993"/>
              <a:gd name="connsiteY9" fmla="*/ 4173644 h 4297852"/>
              <a:gd name="connsiteX10" fmla="*/ 0 w 8323993"/>
              <a:gd name="connsiteY10" fmla="*/ 124208 h 4297852"/>
              <a:gd name="connsiteX0" fmla="*/ 0 w 8323993"/>
              <a:gd name="connsiteY0" fmla="*/ 124208 h 4297852"/>
              <a:gd name="connsiteX1" fmla="*/ 124208 w 8323993"/>
              <a:gd name="connsiteY1" fmla="*/ 0 h 4297852"/>
              <a:gd name="connsiteX2" fmla="*/ 8187987 w 8323993"/>
              <a:gd name="connsiteY2" fmla="*/ 0 h 4297852"/>
              <a:gd name="connsiteX3" fmla="*/ 8312195 w 8323993"/>
              <a:gd name="connsiteY3" fmla="*/ 124208 h 4297852"/>
              <a:gd name="connsiteX4" fmla="*/ 8323993 w 8323993"/>
              <a:gd name="connsiteY4" fmla="*/ 2592617 h 4297852"/>
              <a:gd name="connsiteX5" fmla="*/ 8187987 w 8323993"/>
              <a:gd name="connsiteY5" fmla="*/ 4297852 h 4297852"/>
              <a:gd name="connsiteX6" fmla="*/ 6278990 w 8323993"/>
              <a:gd name="connsiteY6" fmla="*/ 4047649 h 4297852"/>
              <a:gd name="connsiteX7" fmla="*/ 5425258 w 8323993"/>
              <a:gd name="connsiteY7" fmla="*/ 4296544 h 4297852"/>
              <a:gd name="connsiteX8" fmla="*/ 124208 w 8323993"/>
              <a:gd name="connsiteY8" fmla="*/ 4297852 h 4297852"/>
              <a:gd name="connsiteX9" fmla="*/ 0 w 8323993"/>
              <a:gd name="connsiteY9" fmla="*/ 4173644 h 4297852"/>
              <a:gd name="connsiteX10" fmla="*/ 0 w 8323993"/>
              <a:gd name="connsiteY10" fmla="*/ 124208 h 4297852"/>
              <a:gd name="connsiteX0" fmla="*/ 0 w 8323993"/>
              <a:gd name="connsiteY0" fmla="*/ 124208 h 4297852"/>
              <a:gd name="connsiteX1" fmla="*/ 124208 w 8323993"/>
              <a:gd name="connsiteY1" fmla="*/ 0 h 4297852"/>
              <a:gd name="connsiteX2" fmla="*/ 8187987 w 8323993"/>
              <a:gd name="connsiteY2" fmla="*/ 0 h 4297852"/>
              <a:gd name="connsiteX3" fmla="*/ 8312195 w 8323993"/>
              <a:gd name="connsiteY3" fmla="*/ 124208 h 4297852"/>
              <a:gd name="connsiteX4" fmla="*/ 8323993 w 8323993"/>
              <a:gd name="connsiteY4" fmla="*/ 2592617 h 4297852"/>
              <a:gd name="connsiteX5" fmla="*/ 8187987 w 8323993"/>
              <a:gd name="connsiteY5" fmla="*/ 4297852 h 4297852"/>
              <a:gd name="connsiteX6" fmla="*/ 6278990 w 8323993"/>
              <a:gd name="connsiteY6" fmla="*/ 4047649 h 4297852"/>
              <a:gd name="connsiteX7" fmla="*/ 5425258 w 8323993"/>
              <a:gd name="connsiteY7" fmla="*/ 4296544 h 4297852"/>
              <a:gd name="connsiteX8" fmla="*/ 124208 w 8323993"/>
              <a:gd name="connsiteY8" fmla="*/ 4297852 h 4297852"/>
              <a:gd name="connsiteX9" fmla="*/ 0 w 8323993"/>
              <a:gd name="connsiteY9" fmla="*/ 4173644 h 4297852"/>
              <a:gd name="connsiteX10" fmla="*/ 0 w 8323993"/>
              <a:gd name="connsiteY10" fmla="*/ 124208 h 4297852"/>
              <a:gd name="connsiteX0" fmla="*/ 0 w 8323993"/>
              <a:gd name="connsiteY0" fmla="*/ 124208 h 4297852"/>
              <a:gd name="connsiteX1" fmla="*/ 124208 w 8323993"/>
              <a:gd name="connsiteY1" fmla="*/ 0 h 4297852"/>
              <a:gd name="connsiteX2" fmla="*/ 8187987 w 8323993"/>
              <a:gd name="connsiteY2" fmla="*/ 0 h 4297852"/>
              <a:gd name="connsiteX3" fmla="*/ 8312195 w 8323993"/>
              <a:gd name="connsiteY3" fmla="*/ 124208 h 4297852"/>
              <a:gd name="connsiteX4" fmla="*/ 8323993 w 8323993"/>
              <a:gd name="connsiteY4" fmla="*/ 2592617 h 4297852"/>
              <a:gd name="connsiteX5" fmla="*/ 8178462 w 8323993"/>
              <a:gd name="connsiteY5" fmla="*/ 2926252 h 4297852"/>
              <a:gd name="connsiteX6" fmla="*/ 6278990 w 8323993"/>
              <a:gd name="connsiteY6" fmla="*/ 4047649 h 4297852"/>
              <a:gd name="connsiteX7" fmla="*/ 5425258 w 8323993"/>
              <a:gd name="connsiteY7" fmla="*/ 4296544 h 4297852"/>
              <a:gd name="connsiteX8" fmla="*/ 124208 w 8323993"/>
              <a:gd name="connsiteY8" fmla="*/ 4297852 h 4297852"/>
              <a:gd name="connsiteX9" fmla="*/ 0 w 8323993"/>
              <a:gd name="connsiteY9" fmla="*/ 4173644 h 4297852"/>
              <a:gd name="connsiteX10" fmla="*/ 0 w 8323993"/>
              <a:gd name="connsiteY10" fmla="*/ 124208 h 4297852"/>
              <a:gd name="connsiteX0" fmla="*/ 0 w 8325333"/>
              <a:gd name="connsiteY0" fmla="*/ 124208 h 4297852"/>
              <a:gd name="connsiteX1" fmla="*/ 124208 w 8325333"/>
              <a:gd name="connsiteY1" fmla="*/ 0 h 4297852"/>
              <a:gd name="connsiteX2" fmla="*/ 8187987 w 8325333"/>
              <a:gd name="connsiteY2" fmla="*/ 0 h 4297852"/>
              <a:gd name="connsiteX3" fmla="*/ 8312195 w 8325333"/>
              <a:gd name="connsiteY3" fmla="*/ 124208 h 4297852"/>
              <a:gd name="connsiteX4" fmla="*/ 8323993 w 8325333"/>
              <a:gd name="connsiteY4" fmla="*/ 2592617 h 4297852"/>
              <a:gd name="connsiteX5" fmla="*/ 8178462 w 8325333"/>
              <a:gd name="connsiteY5" fmla="*/ 2926252 h 4297852"/>
              <a:gd name="connsiteX6" fmla="*/ 6278990 w 8325333"/>
              <a:gd name="connsiteY6" fmla="*/ 4047649 h 4297852"/>
              <a:gd name="connsiteX7" fmla="*/ 5425258 w 8325333"/>
              <a:gd name="connsiteY7" fmla="*/ 4296544 h 4297852"/>
              <a:gd name="connsiteX8" fmla="*/ 124208 w 8325333"/>
              <a:gd name="connsiteY8" fmla="*/ 4297852 h 4297852"/>
              <a:gd name="connsiteX9" fmla="*/ 0 w 8325333"/>
              <a:gd name="connsiteY9" fmla="*/ 4173644 h 4297852"/>
              <a:gd name="connsiteX10" fmla="*/ 0 w 8325333"/>
              <a:gd name="connsiteY10" fmla="*/ 124208 h 4297852"/>
              <a:gd name="connsiteX0" fmla="*/ 0 w 8323993"/>
              <a:gd name="connsiteY0" fmla="*/ 124208 h 4297852"/>
              <a:gd name="connsiteX1" fmla="*/ 124208 w 8323993"/>
              <a:gd name="connsiteY1" fmla="*/ 0 h 4297852"/>
              <a:gd name="connsiteX2" fmla="*/ 8187987 w 8323993"/>
              <a:gd name="connsiteY2" fmla="*/ 0 h 4297852"/>
              <a:gd name="connsiteX3" fmla="*/ 8312195 w 8323993"/>
              <a:gd name="connsiteY3" fmla="*/ 124208 h 4297852"/>
              <a:gd name="connsiteX4" fmla="*/ 8323993 w 8323993"/>
              <a:gd name="connsiteY4" fmla="*/ 2592617 h 4297852"/>
              <a:gd name="connsiteX5" fmla="*/ 8178462 w 8323993"/>
              <a:gd name="connsiteY5" fmla="*/ 2926252 h 4297852"/>
              <a:gd name="connsiteX6" fmla="*/ 6278990 w 8323993"/>
              <a:gd name="connsiteY6" fmla="*/ 4047649 h 4297852"/>
              <a:gd name="connsiteX7" fmla="*/ 5425258 w 8323993"/>
              <a:gd name="connsiteY7" fmla="*/ 4296544 h 4297852"/>
              <a:gd name="connsiteX8" fmla="*/ 124208 w 8323993"/>
              <a:gd name="connsiteY8" fmla="*/ 4297852 h 4297852"/>
              <a:gd name="connsiteX9" fmla="*/ 0 w 8323993"/>
              <a:gd name="connsiteY9" fmla="*/ 4173644 h 4297852"/>
              <a:gd name="connsiteX10" fmla="*/ 0 w 8323993"/>
              <a:gd name="connsiteY10" fmla="*/ 124208 h 4297852"/>
              <a:gd name="connsiteX0" fmla="*/ 0 w 8324031"/>
              <a:gd name="connsiteY0" fmla="*/ 124208 h 4297852"/>
              <a:gd name="connsiteX1" fmla="*/ 124208 w 8324031"/>
              <a:gd name="connsiteY1" fmla="*/ 0 h 4297852"/>
              <a:gd name="connsiteX2" fmla="*/ 8187987 w 8324031"/>
              <a:gd name="connsiteY2" fmla="*/ 0 h 4297852"/>
              <a:gd name="connsiteX3" fmla="*/ 8312195 w 8324031"/>
              <a:gd name="connsiteY3" fmla="*/ 124208 h 4297852"/>
              <a:gd name="connsiteX4" fmla="*/ 8323993 w 8324031"/>
              <a:gd name="connsiteY4" fmla="*/ 2592617 h 4297852"/>
              <a:gd name="connsiteX5" fmla="*/ 8178462 w 8324031"/>
              <a:gd name="connsiteY5" fmla="*/ 2926252 h 4297852"/>
              <a:gd name="connsiteX6" fmla="*/ 6278990 w 8324031"/>
              <a:gd name="connsiteY6" fmla="*/ 4047649 h 4297852"/>
              <a:gd name="connsiteX7" fmla="*/ 5425258 w 8324031"/>
              <a:gd name="connsiteY7" fmla="*/ 4296544 h 4297852"/>
              <a:gd name="connsiteX8" fmla="*/ 124208 w 8324031"/>
              <a:gd name="connsiteY8" fmla="*/ 4297852 h 4297852"/>
              <a:gd name="connsiteX9" fmla="*/ 0 w 8324031"/>
              <a:gd name="connsiteY9" fmla="*/ 4173644 h 4297852"/>
              <a:gd name="connsiteX10" fmla="*/ 0 w 8324031"/>
              <a:gd name="connsiteY10" fmla="*/ 124208 h 4297852"/>
              <a:gd name="connsiteX0" fmla="*/ 0 w 8325333"/>
              <a:gd name="connsiteY0" fmla="*/ 124208 h 4297852"/>
              <a:gd name="connsiteX1" fmla="*/ 124208 w 8325333"/>
              <a:gd name="connsiteY1" fmla="*/ 0 h 4297852"/>
              <a:gd name="connsiteX2" fmla="*/ 8187987 w 8325333"/>
              <a:gd name="connsiteY2" fmla="*/ 0 h 4297852"/>
              <a:gd name="connsiteX3" fmla="*/ 8312195 w 8325333"/>
              <a:gd name="connsiteY3" fmla="*/ 124208 h 4297852"/>
              <a:gd name="connsiteX4" fmla="*/ 8323993 w 8325333"/>
              <a:gd name="connsiteY4" fmla="*/ 2592617 h 4297852"/>
              <a:gd name="connsiteX5" fmla="*/ 8178462 w 8325333"/>
              <a:gd name="connsiteY5" fmla="*/ 2926252 h 4297852"/>
              <a:gd name="connsiteX6" fmla="*/ 6278990 w 8325333"/>
              <a:gd name="connsiteY6" fmla="*/ 4047649 h 4297852"/>
              <a:gd name="connsiteX7" fmla="*/ 5425258 w 8325333"/>
              <a:gd name="connsiteY7" fmla="*/ 4296544 h 4297852"/>
              <a:gd name="connsiteX8" fmla="*/ 124208 w 8325333"/>
              <a:gd name="connsiteY8" fmla="*/ 4297852 h 4297852"/>
              <a:gd name="connsiteX9" fmla="*/ 0 w 8325333"/>
              <a:gd name="connsiteY9" fmla="*/ 4173644 h 4297852"/>
              <a:gd name="connsiteX10" fmla="*/ 0 w 8325333"/>
              <a:gd name="connsiteY10" fmla="*/ 124208 h 4297852"/>
              <a:gd name="connsiteX0" fmla="*/ 0 w 8324280"/>
              <a:gd name="connsiteY0" fmla="*/ 124208 h 4297852"/>
              <a:gd name="connsiteX1" fmla="*/ 124208 w 8324280"/>
              <a:gd name="connsiteY1" fmla="*/ 0 h 4297852"/>
              <a:gd name="connsiteX2" fmla="*/ 8187987 w 8324280"/>
              <a:gd name="connsiteY2" fmla="*/ 0 h 4297852"/>
              <a:gd name="connsiteX3" fmla="*/ 8312195 w 8324280"/>
              <a:gd name="connsiteY3" fmla="*/ 124208 h 4297852"/>
              <a:gd name="connsiteX4" fmla="*/ 8323993 w 8324280"/>
              <a:gd name="connsiteY4" fmla="*/ 2592617 h 4297852"/>
              <a:gd name="connsiteX5" fmla="*/ 8178462 w 8324280"/>
              <a:gd name="connsiteY5" fmla="*/ 2926252 h 4297852"/>
              <a:gd name="connsiteX6" fmla="*/ 6278990 w 8324280"/>
              <a:gd name="connsiteY6" fmla="*/ 4047649 h 4297852"/>
              <a:gd name="connsiteX7" fmla="*/ 5425258 w 8324280"/>
              <a:gd name="connsiteY7" fmla="*/ 4296544 h 4297852"/>
              <a:gd name="connsiteX8" fmla="*/ 124208 w 8324280"/>
              <a:gd name="connsiteY8" fmla="*/ 4297852 h 4297852"/>
              <a:gd name="connsiteX9" fmla="*/ 0 w 8324280"/>
              <a:gd name="connsiteY9" fmla="*/ 4173644 h 4297852"/>
              <a:gd name="connsiteX10" fmla="*/ 0 w 8324280"/>
              <a:gd name="connsiteY10" fmla="*/ 124208 h 4297852"/>
              <a:gd name="connsiteX0" fmla="*/ 0 w 8323993"/>
              <a:gd name="connsiteY0" fmla="*/ 124208 h 4297852"/>
              <a:gd name="connsiteX1" fmla="*/ 124208 w 8323993"/>
              <a:gd name="connsiteY1" fmla="*/ 0 h 4297852"/>
              <a:gd name="connsiteX2" fmla="*/ 8187987 w 8323993"/>
              <a:gd name="connsiteY2" fmla="*/ 0 h 4297852"/>
              <a:gd name="connsiteX3" fmla="*/ 8312195 w 8323993"/>
              <a:gd name="connsiteY3" fmla="*/ 124208 h 4297852"/>
              <a:gd name="connsiteX4" fmla="*/ 8323993 w 8323993"/>
              <a:gd name="connsiteY4" fmla="*/ 2592617 h 4297852"/>
              <a:gd name="connsiteX5" fmla="*/ 8178462 w 8323993"/>
              <a:gd name="connsiteY5" fmla="*/ 2926252 h 4297852"/>
              <a:gd name="connsiteX6" fmla="*/ 6278990 w 8323993"/>
              <a:gd name="connsiteY6" fmla="*/ 4047649 h 4297852"/>
              <a:gd name="connsiteX7" fmla="*/ 5425258 w 8323993"/>
              <a:gd name="connsiteY7" fmla="*/ 4296544 h 4297852"/>
              <a:gd name="connsiteX8" fmla="*/ 124208 w 8323993"/>
              <a:gd name="connsiteY8" fmla="*/ 4297852 h 4297852"/>
              <a:gd name="connsiteX9" fmla="*/ 0 w 8323993"/>
              <a:gd name="connsiteY9" fmla="*/ 4173644 h 4297852"/>
              <a:gd name="connsiteX10" fmla="*/ 0 w 8323993"/>
              <a:gd name="connsiteY10" fmla="*/ 124208 h 4297852"/>
              <a:gd name="connsiteX0" fmla="*/ 0 w 8324003"/>
              <a:gd name="connsiteY0" fmla="*/ 124208 h 4297852"/>
              <a:gd name="connsiteX1" fmla="*/ 124208 w 8324003"/>
              <a:gd name="connsiteY1" fmla="*/ 0 h 4297852"/>
              <a:gd name="connsiteX2" fmla="*/ 8187987 w 8324003"/>
              <a:gd name="connsiteY2" fmla="*/ 0 h 4297852"/>
              <a:gd name="connsiteX3" fmla="*/ 8312195 w 8324003"/>
              <a:gd name="connsiteY3" fmla="*/ 124208 h 4297852"/>
              <a:gd name="connsiteX4" fmla="*/ 8323993 w 8324003"/>
              <a:gd name="connsiteY4" fmla="*/ 2592617 h 4297852"/>
              <a:gd name="connsiteX5" fmla="*/ 8178462 w 8324003"/>
              <a:gd name="connsiteY5" fmla="*/ 2926252 h 4297852"/>
              <a:gd name="connsiteX6" fmla="*/ 6278990 w 8324003"/>
              <a:gd name="connsiteY6" fmla="*/ 4047649 h 4297852"/>
              <a:gd name="connsiteX7" fmla="*/ 5425258 w 8324003"/>
              <a:gd name="connsiteY7" fmla="*/ 4296544 h 4297852"/>
              <a:gd name="connsiteX8" fmla="*/ 124208 w 8324003"/>
              <a:gd name="connsiteY8" fmla="*/ 4297852 h 4297852"/>
              <a:gd name="connsiteX9" fmla="*/ 0 w 8324003"/>
              <a:gd name="connsiteY9" fmla="*/ 4173644 h 4297852"/>
              <a:gd name="connsiteX10" fmla="*/ 0 w 8324003"/>
              <a:gd name="connsiteY10" fmla="*/ 124208 h 4297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324003" h="4297852">
                <a:moveTo>
                  <a:pt x="0" y="124208"/>
                </a:moveTo>
                <a:cubicBezTo>
                  <a:pt x="0" y="55610"/>
                  <a:pt x="55610" y="0"/>
                  <a:pt x="124208" y="0"/>
                </a:cubicBezTo>
                <a:lnTo>
                  <a:pt x="8187987" y="0"/>
                </a:lnTo>
                <a:cubicBezTo>
                  <a:pt x="8256585" y="0"/>
                  <a:pt x="8312195" y="55610"/>
                  <a:pt x="8312195" y="124208"/>
                </a:cubicBezTo>
                <a:cubicBezTo>
                  <a:pt x="8312195" y="1474020"/>
                  <a:pt x="8323993" y="1242805"/>
                  <a:pt x="8323993" y="2592617"/>
                </a:cubicBezTo>
                <a:cubicBezTo>
                  <a:pt x="8323993" y="2661215"/>
                  <a:pt x="8328023" y="2814333"/>
                  <a:pt x="8178462" y="2926252"/>
                </a:cubicBezTo>
                <a:lnTo>
                  <a:pt x="6278990" y="4047649"/>
                </a:lnTo>
                <a:cubicBezTo>
                  <a:pt x="5949169" y="4268727"/>
                  <a:pt x="5700310" y="4301685"/>
                  <a:pt x="5425258" y="4296544"/>
                </a:cubicBezTo>
                <a:lnTo>
                  <a:pt x="124208" y="4297852"/>
                </a:lnTo>
                <a:cubicBezTo>
                  <a:pt x="55610" y="4297852"/>
                  <a:pt x="0" y="4242242"/>
                  <a:pt x="0" y="4173644"/>
                </a:cubicBezTo>
                <a:lnTo>
                  <a:pt x="0" y="124208"/>
                </a:lnTo>
                <a:close/>
              </a:path>
            </a:pathLst>
          </a:custGeom>
          <a:solidFill>
            <a:srgbClr val="FFFFFF">
              <a:alpha val="0"/>
            </a:srgbClr>
          </a:solidFill>
          <a:ln w="19050">
            <a:solidFill>
              <a:schemeClr val="bg1"/>
            </a:solidFill>
          </a:ln>
        </p:spPr>
        <p:txBody>
          <a:bodyPr lIns="288000" tIns="0" bIns="3108960" anchor="b" anchorCtr="0">
            <a:normAutofit/>
          </a:bodyPr>
          <a:lstStyle>
            <a:lvl1pPr algn="l">
              <a:lnSpc>
                <a:spcPct val="90000"/>
              </a:lnSpc>
              <a:defRPr sz="2800" b="1" cap="none" baseline="0">
                <a:solidFill>
                  <a:schemeClr val="bg1"/>
                </a:solidFill>
              </a:defRPr>
            </a:lvl1pPr>
          </a:lstStyle>
          <a:p>
            <a:r>
              <a:rPr lang="en-GB" noProof="0" dirty="0" smtClean="0"/>
              <a:t>Click to edit the master </a:t>
            </a:r>
            <a:br>
              <a:rPr lang="en-GB" noProof="0" dirty="0" smtClean="0"/>
            </a:br>
            <a:r>
              <a:rPr lang="en-GB" noProof="0" dirty="0" smtClean="0"/>
              <a:t>title of the </a:t>
            </a:r>
            <a:r>
              <a:rPr lang="en-GB" noProof="0" dirty="0" err="1" smtClean="0"/>
              <a:t>powerpoint</a:t>
            </a:r>
            <a:endParaRPr lang="en-GB" noProof="0" dirty="0"/>
          </a:p>
        </p:txBody>
      </p:sp>
      <p:sp>
        <p:nvSpPr>
          <p:cNvPr id="3" name="Subtitle 2"/>
          <p:cNvSpPr>
            <a:spLocks noGrp="1"/>
          </p:cNvSpPr>
          <p:nvPr>
            <p:ph type="subTitle" idx="1" hasCustomPrompt="1"/>
          </p:nvPr>
        </p:nvSpPr>
        <p:spPr>
          <a:xfrm>
            <a:off x="554182" y="3506174"/>
            <a:ext cx="8035637" cy="636647"/>
          </a:xfrm>
        </p:spPr>
        <p:txBody>
          <a:bodyPr lIns="0" tIns="0" rIns="0" bIns="0">
            <a:normAutofit/>
          </a:bodyPr>
          <a:lstStyle>
            <a:lvl1pPr marL="0" indent="0" algn="l">
              <a:lnSpc>
                <a:spcPct val="90000"/>
              </a:lnSpc>
              <a:spcBef>
                <a:spcPts val="0"/>
              </a:spcBef>
              <a:buNone/>
              <a:defRPr sz="12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noProof="0" smtClean="0"/>
              <a:t>Presenter’s name</a:t>
            </a:r>
            <a:endParaRPr lang="en-GB" noProof="0"/>
          </a:p>
        </p:txBody>
      </p:sp>
      <p:sp>
        <p:nvSpPr>
          <p:cNvPr id="19" name="Slide Number Placeholder 4"/>
          <p:cNvSpPr>
            <a:spLocks noGrp="1"/>
          </p:cNvSpPr>
          <p:nvPr>
            <p:ph type="sldNum" sz="quarter" idx="12"/>
          </p:nvPr>
        </p:nvSpPr>
        <p:spPr>
          <a:xfrm>
            <a:off x="4239506" y="6507853"/>
            <a:ext cx="516591" cy="176811"/>
          </a:xfrm>
        </p:spPr>
        <p:txBody>
          <a:bodyPr/>
          <a:lstStyle>
            <a:lvl1pPr>
              <a:defRPr>
                <a:solidFill>
                  <a:schemeClr val="bg1"/>
                </a:solidFill>
              </a:defRPr>
            </a:lvl1pPr>
          </a:lstStyle>
          <a:p>
            <a:r>
              <a:rPr lang="en-GB" noProof="0" smtClean="0"/>
              <a:t>#</a:t>
            </a:r>
            <a:fld id="{EC98167B-91FF-498B-85F5-63F1D9402506}" type="slidenum">
              <a:rPr lang="en-GB" noProof="0" smtClean="0"/>
              <a:pPr/>
              <a:t>‹#›</a:t>
            </a:fld>
            <a:r>
              <a:rPr lang="en-GB" noProof="0" smtClean="0"/>
              <a:t>  </a:t>
            </a:r>
            <a:endParaRPr lang="en-GB" noProof="0"/>
          </a:p>
        </p:txBody>
      </p:sp>
      <p:sp>
        <p:nvSpPr>
          <p:cNvPr id="7" name="Footer Placeholder 4"/>
          <p:cNvSpPr>
            <a:spLocks noGrp="1"/>
          </p:cNvSpPr>
          <p:nvPr>
            <p:ph type="ftr" sz="quarter" idx="3"/>
          </p:nvPr>
        </p:nvSpPr>
        <p:spPr>
          <a:xfrm>
            <a:off x="251520" y="6515719"/>
            <a:ext cx="1416133" cy="176811"/>
          </a:xfrm>
          <a:prstGeom prst="rect">
            <a:avLst/>
          </a:prstGeom>
        </p:spPr>
        <p:txBody>
          <a:bodyPr vert="horz" lIns="0" tIns="0" rIns="0" bIns="0" rtlCol="0" anchor="t" anchorCtr="0"/>
          <a:lstStyle>
            <a:lvl1pPr algn="l">
              <a:defRPr sz="700" b="0">
                <a:solidFill>
                  <a:schemeClr val="bg1"/>
                </a:solidFill>
              </a:defRPr>
            </a:lvl1pPr>
          </a:lstStyle>
          <a:p>
            <a:r>
              <a:rPr lang="en-GB" smtClean="0"/>
              <a:t>© DHI</a:t>
            </a:r>
            <a:endParaRPr lang="en-GB"/>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86800" y="5936400"/>
            <a:ext cx="1357200" cy="949403"/>
          </a:xfrm>
          <a:prstGeom prst="rect">
            <a:avLst/>
          </a:prstGeom>
        </p:spPr>
      </p:pic>
    </p:spTree>
    <p:extLst>
      <p:ext uri="{BB962C8B-B14F-4D97-AF65-F5344CB8AC3E}">
        <p14:creationId xmlns:p14="http://schemas.microsoft.com/office/powerpoint/2010/main" val="3037958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Agenda">
    <p:bg>
      <p:bgPr>
        <a:gradFill>
          <a:gsLst>
            <a:gs pos="44000">
              <a:srgbClr val="004164"/>
            </a:gs>
            <a:gs pos="100000">
              <a:srgbClr val="0073A4"/>
            </a:gs>
          </a:gsLst>
          <a:lin ang="0" scaled="1"/>
        </a:gradFill>
        <a:effectLst/>
      </p:bgPr>
    </p:bg>
    <p:spTree>
      <p:nvGrpSpPr>
        <p:cNvPr id="1" name=""/>
        <p:cNvGrpSpPr/>
        <p:nvPr/>
      </p:nvGrpSpPr>
      <p:grpSpPr>
        <a:xfrm>
          <a:off x="0" y="0"/>
          <a:ext cx="0" cy="0"/>
          <a:chOff x="0" y="0"/>
          <a:chExt cx="0" cy="0"/>
        </a:xfrm>
      </p:grpSpPr>
      <p:pic>
        <p:nvPicPr>
          <p:cNvPr id="15" name="Picture 14"/>
          <p:cNvPicPr>
            <a:picLocks noChangeAspect="1"/>
          </p:cNvPicPr>
          <p:nvPr/>
        </p:nvPicPr>
        <p:blipFill rotWithShape="1">
          <a:blip r:embed="rId2" cstate="print">
            <a:extLst>
              <a:ext uri="{28A0092B-C50C-407E-A947-70E740481C1C}">
                <a14:useLocalDpi xmlns:a14="http://schemas.microsoft.com/office/drawing/2010/main" val="0"/>
              </a:ext>
            </a:extLst>
          </a:blip>
          <a:srcRect r="40847" b="45026"/>
          <a:stretch/>
        </p:blipFill>
        <p:spPr>
          <a:xfrm>
            <a:off x="2483768" y="391082"/>
            <a:ext cx="6660232" cy="6466919"/>
          </a:xfrm>
          <a:prstGeom prst="rect">
            <a:avLst/>
          </a:prstGeom>
        </p:spPr>
      </p:pic>
      <p:sp>
        <p:nvSpPr>
          <p:cNvPr id="4" name="Footer Placeholder 3"/>
          <p:cNvSpPr>
            <a:spLocks noGrp="1"/>
          </p:cNvSpPr>
          <p:nvPr>
            <p:ph type="ftr" sz="quarter" idx="11"/>
          </p:nvPr>
        </p:nvSpPr>
        <p:spPr/>
        <p:txBody>
          <a:bodyPr/>
          <a:lstStyle>
            <a:lvl1pPr>
              <a:defRPr>
                <a:solidFill>
                  <a:schemeClr val="bg1"/>
                </a:solidFill>
              </a:defRPr>
            </a:lvl1pPr>
          </a:lstStyle>
          <a:p>
            <a:r>
              <a:rPr lang="en-GB" noProof="0" smtClean="0"/>
              <a:t>© DHI</a:t>
            </a:r>
            <a:endParaRPr lang="en-GB" noProof="0"/>
          </a:p>
        </p:txBody>
      </p:sp>
      <p:sp>
        <p:nvSpPr>
          <p:cNvPr id="5" name="Slide Number Placeholder 4"/>
          <p:cNvSpPr>
            <a:spLocks noGrp="1"/>
          </p:cNvSpPr>
          <p:nvPr>
            <p:ph type="sldNum" sz="quarter" idx="12"/>
          </p:nvPr>
        </p:nvSpPr>
        <p:spPr/>
        <p:txBody>
          <a:bodyPr/>
          <a:lstStyle>
            <a:lvl1pPr>
              <a:defRPr>
                <a:solidFill>
                  <a:schemeClr val="bg1"/>
                </a:solidFill>
              </a:defRPr>
            </a:lvl1pPr>
          </a:lstStyle>
          <a:p>
            <a:r>
              <a:rPr lang="en-GB" noProof="0" smtClean="0"/>
              <a:t>#</a:t>
            </a:r>
            <a:fld id="{EC98167B-91FF-498B-85F5-63F1D9402506}" type="slidenum">
              <a:rPr lang="en-GB" noProof="0" smtClean="0"/>
              <a:pPr/>
              <a:t>‹#›</a:t>
            </a:fld>
            <a:r>
              <a:rPr lang="en-GB" noProof="0" smtClean="0"/>
              <a:t>  </a:t>
            </a:r>
            <a:endParaRPr lang="en-GB" noProof="0"/>
          </a:p>
        </p:txBody>
      </p:sp>
      <p:sp>
        <p:nvSpPr>
          <p:cNvPr id="11" name="Text Placeholder 10"/>
          <p:cNvSpPr>
            <a:spLocks noGrp="1"/>
          </p:cNvSpPr>
          <p:nvPr>
            <p:ph type="body" sz="quarter" idx="14"/>
          </p:nvPr>
        </p:nvSpPr>
        <p:spPr>
          <a:xfrm>
            <a:off x="251521" y="1189653"/>
            <a:ext cx="8670772" cy="4687619"/>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2" name="Title 1"/>
          <p:cNvSpPr>
            <a:spLocks noGrp="1"/>
          </p:cNvSpPr>
          <p:nvPr>
            <p:ph type="title"/>
          </p:nvPr>
        </p:nvSpPr>
        <p:spPr>
          <a:xfrm>
            <a:off x="251520" y="227585"/>
            <a:ext cx="8670773" cy="600883"/>
          </a:xfrm>
        </p:spPr>
        <p:txBody>
          <a:bodyPr/>
          <a:lstStyle/>
          <a:p>
            <a:r>
              <a:rPr lang="en-US" smtClean="0"/>
              <a:t>Click to edit Master title style</a:t>
            </a:r>
            <a:endParaRPr lang="en-GB"/>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86800" y="5936400"/>
            <a:ext cx="1357200" cy="949403"/>
          </a:xfrm>
          <a:prstGeom prst="rect">
            <a:avLst/>
          </a:prstGeom>
        </p:spPr>
      </p:pic>
    </p:spTree>
    <p:extLst>
      <p:ext uri="{BB962C8B-B14F-4D97-AF65-F5344CB8AC3E}">
        <p14:creationId xmlns:p14="http://schemas.microsoft.com/office/powerpoint/2010/main" val="8676008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Section Divider A">
    <p:bg>
      <p:bgPr>
        <a:solidFill>
          <a:schemeClr val="bg1"/>
        </a:solidFill>
        <a:effectLst/>
      </p:bgPr>
    </p:bg>
    <p:spTree>
      <p:nvGrpSpPr>
        <p:cNvPr id="1" name=""/>
        <p:cNvGrpSpPr/>
        <p:nvPr/>
      </p:nvGrpSpPr>
      <p:grpSpPr>
        <a:xfrm>
          <a:off x="0" y="0"/>
          <a:ext cx="0" cy="0"/>
          <a:chOff x="0" y="0"/>
          <a:chExt cx="0" cy="0"/>
        </a:xfrm>
      </p:grpSpPr>
      <p:sp>
        <p:nvSpPr>
          <p:cNvPr id="13" name="Title 1"/>
          <p:cNvSpPr>
            <a:spLocks noGrp="1"/>
          </p:cNvSpPr>
          <p:nvPr>
            <p:ph type="ctrTitle" hasCustomPrompt="1"/>
          </p:nvPr>
        </p:nvSpPr>
        <p:spPr>
          <a:xfrm>
            <a:off x="278810" y="398662"/>
            <a:ext cx="8588375" cy="5915025"/>
          </a:xfrm>
          <a:custGeom>
            <a:avLst/>
            <a:gdLst>
              <a:gd name="T0" fmla="*/ 0 w 5410"/>
              <a:gd name="T1" fmla="*/ 80 h 3726"/>
              <a:gd name="T2" fmla="*/ 0 w 5410"/>
              <a:gd name="T3" fmla="*/ 80 h 3726"/>
              <a:gd name="T4" fmla="*/ 2 w 5410"/>
              <a:gd name="T5" fmla="*/ 64 h 3726"/>
              <a:gd name="T6" fmla="*/ 8 w 5410"/>
              <a:gd name="T7" fmla="*/ 50 h 3726"/>
              <a:gd name="T8" fmla="*/ 14 w 5410"/>
              <a:gd name="T9" fmla="*/ 36 h 3726"/>
              <a:gd name="T10" fmla="*/ 24 w 5410"/>
              <a:gd name="T11" fmla="*/ 24 h 3726"/>
              <a:gd name="T12" fmla="*/ 36 w 5410"/>
              <a:gd name="T13" fmla="*/ 14 h 3726"/>
              <a:gd name="T14" fmla="*/ 50 w 5410"/>
              <a:gd name="T15" fmla="*/ 6 h 3726"/>
              <a:gd name="T16" fmla="*/ 66 w 5410"/>
              <a:gd name="T17" fmla="*/ 2 h 3726"/>
              <a:gd name="T18" fmla="*/ 82 w 5410"/>
              <a:gd name="T19" fmla="*/ 0 h 3726"/>
              <a:gd name="T20" fmla="*/ 5320 w 5410"/>
              <a:gd name="T21" fmla="*/ 0 h 3726"/>
              <a:gd name="T22" fmla="*/ 5320 w 5410"/>
              <a:gd name="T23" fmla="*/ 0 h 3726"/>
              <a:gd name="T24" fmla="*/ 5338 w 5410"/>
              <a:gd name="T25" fmla="*/ 2 h 3726"/>
              <a:gd name="T26" fmla="*/ 5354 w 5410"/>
              <a:gd name="T27" fmla="*/ 6 h 3726"/>
              <a:gd name="T28" fmla="*/ 5368 w 5410"/>
              <a:gd name="T29" fmla="*/ 14 h 3726"/>
              <a:gd name="T30" fmla="*/ 5382 w 5410"/>
              <a:gd name="T31" fmla="*/ 24 h 3726"/>
              <a:gd name="T32" fmla="*/ 5394 w 5410"/>
              <a:gd name="T33" fmla="*/ 36 h 3726"/>
              <a:gd name="T34" fmla="*/ 5402 w 5410"/>
              <a:gd name="T35" fmla="*/ 50 h 3726"/>
              <a:gd name="T36" fmla="*/ 5408 w 5410"/>
              <a:gd name="T37" fmla="*/ 64 h 3726"/>
              <a:gd name="T38" fmla="*/ 5410 w 5410"/>
              <a:gd name="T39" fmla="*/ 80 h 3726"/>
              <a:gd name="T40" fmla="*/ 5410 w 5410"/>
              <a:gd name="T41" fmla="*/ 80 h 3726"/>
              <a:gd name="T42" fmla="*/ 5410 w 5410"/>
              <a:gd name="T43" fmla="*/ 2618 h 3726"/>
              <a:gd name="T44" fmla="*/ 5410 w 5410"/>
              <a:gd name="T45" fmla="*/ 2618 h 3726"/>
              <a:gd name="T46" fmla="*/ 5410 w 5410"/>
              <a:gd name="T47" fmla="*/ 2638 h 3726"/>
              <a:gd name="T48" fmla="*/ 5408 w 5410"/>
              <a:gd name="T49" fmla="*/ 2660 h 3726"/>
              <a:gd name="T50" fmla="*/ 5406 w 5410"/>
              <a:gd name="T51" fmla="*/ 2686 h 3726"/>
              <a:gd name="T52" fmla="*/ 5398 w 5410"/>
              <a:gd name="T53" fmla="*/ 2716 h 3726"/>
              <a:gd name="T54" fmla="*/ 5388 w 5410"/>
              <a:gd name="T55" fmla="*/ 2746 h 3726"/>
              <a:gd name="T56" fmla="*/ 5380 w 5410"/>
              <a:gd name="T57" fmla="*/ 2762 h 3726"/>
              <a:gd name="T58" fmla="*/ 5370 w 5410"/>
              <a:gd name="T59" fmla="*/ 2776 h 3726"/>
              <a:gd name="T60" fmla="*/ 5360 w 5410"/>
              <a:gd name="T61" fmla="*/ 2792 h 3726"/>
              <a:gd name="T62" fmla="*/ 5346 w 5410"/>
              <a:gd name="T63" fmla="*/ 2806 h 3726"/>
              <a:gd name="T64" fmla="*/ 5332 w 5410"/>
              <a:gd name="T65" fmla="*/ 2820 h 3726"/>
              <a:gd name="T66" fmla="*/ 5314 w 5410"/>
              <a:gd name="T67" fmla="*/ 2834 h 3726"/>
              <a:gd name="T68" fmla="*/ 4080 w 5410"/>
              <a:gd name="T69" fmla="*/ 3564 h 3726"/>
              <a:gd name="T70" fmla="*/ 4080 w 5410"/>
              <a:gd name="T71" fmla="*/ 3564 h 3726"/>
              <a:gd name="T72" fmla="*/ 4042 w 5410"/>
              <a:gd name="T73" fmla="*/ 3590 h 3726"/>
              <a:gd name="T74" fmla="*/ 4002 w 5410"/>
              <a:gd name="T75" fmla="*/ 3612 h 3726"/>
              <a:gd name="T76" fmla="*/ 3966 w 5410"/>
              <a:gd name="T77" fmla="*/ 3632 h 3726"/>
              <a:gd name="T78" fmla="*/ 3928 w 5410"/>
              <a:gd name="T79" fmla="*/ 3650 h 3726"/>
              <a:gd name="T80" fmla="*/ 3892 w 5410"/>
              <a:gd name="T81" fmla="*/ 3666 h 3726"/>
              <a:gd name="T82" fmla="*/ 3858 w 5410"/>
              <a:gd name="T83" fmla="*/ 3680 h 3726"/>
              <a:gd name="T84" fmla="*/ 3824 w 5410"/>
              <a:gd name="T85" fmla="*/ 3690 h 3726"/>
              <a:gd name="T86" fmla="*/ 3790 w 5410"/>
              <a:gd name="T87" fmla="*/ 3700 h 3726"/>
              <a:gd name="T88" fmla="*/ 3756 w 5410"/>
              <a:gd name="T89" fmla="*/ 3708 h 3726"/>
              <a:gd name="T90" fmla="*/ 3724 w 5410"/>
              <a:gd name="T91" fmla="*/ 3714 h 3726"/>
              <a:gd name="T92" fmla="*/ 3690 w 5410"/>
              <a:gd name="T93" fmla="*/ 3718 h 3726"/>
              <a:gd name="T94" fmla="*/ 3658 w 5410"/>
              <a:gd name="T95" fmla="*/ 3722 h 3726"/>
              <a:gd name="T96" fmla="*/ 3592 w 5410"/>
              <a:gd name="T97" fmla="*/ 3726 h 3726"/>
              <a:gd name="T98" fmla="*/ 3526 w 5410"/>
              <a:gd name="T99" fmla="*/ 3726 h 3726"/>
              <a:gd name="T100" fmla="*/ 82 w 5410"/>
              <a:gd name="T101" fmla="*/ 3726 h 3726"/>
              <a:gd name="T102" fmla="*/ 82 w 5410"/>
              <a:gd name="T103" fmla="*/ 3726 h 3726"/>
              <a:gd name="T104" fmla="*/ 66 w 5410"/>
              <a:gd name="T105" fmla="*/ 3726 h 3726"/>
              <a:gd name="T106" fmla="*/ 50 w 5410"/>
              <a:gd name="T107" fmla="*/ 3720 h 3726"/>
              <a:gd name="T108" fmla="*/ 36 w 5410"/>
              <a:gd name="T109" fmla="*/ 3712 h 3726"/>
              <a:gd name="T110" fmla="*/ 24 w 5410"/>
              <a:gd name="T111" fmla="*/ 3704 h 3726"/>
              <a:gd name="T112" fmla="*/ 14 w 5410"/>
              <a:gd name="T113" fmla="*/ 3692 h 3726"/>
              <a:gd name="T114" fmla="*/ 8 w 5410"/>
              <a:gd name="T115" fmla="*/ 3678 h 3726"/>
              <a:gd name="T116" fmla="*/ 2 w 5410"/>
              <a:gd name="T117" fmla="*/ 3662 h 3726"/>
              <a:gd name="T118" fmla="*/ 0 w 5410"/>
              <a:gd name="T119" fmla="*/ 3646 h 3726"/>
              <a:gd name="T120" fmla="*/ 0 w 5410"/>
              <a:gd name="T121" fmla="*/ 1012 h 3726"/>
              <a:gd name="T122" fmla="*/ 0 w 5410"/>
              <a:gd name="T123" fmla="*/ 1012 h 3726"/>
              <a:gd name="T124" fmla="*/ 0 w 5410"/>
              <a:gd name="T125" fmla="*/ 80 h 37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410" h="3726">
                <a:moveTo>
                  <a:pt x="0" y="80"/>
                </a:moveTo>
                <a:lnTo>
                  <a:pt x="0" y="80"/>
                </a:lnTo>
                <a:lnTo>
                  <a:pt x="2" y="64"/>
                </a:lnTo>
                <a:lnTo>
                  <a:pt x="8" y="50"/>
                </a:lnTo>
                <a:lnTo>
                  <a:pt x="14" y="36"/>
                </a:lnTo>
                <a:lnTo>
                  <a:pt x="24" y="24"/>
                </a:lnTo>
                <a:lnTo>
                  <a:pt x="36" y="14"/>
                </a:lnTo>
                <a:lnTo>
                  <a:pt x="50" y="6"/>
                </a:lnTo>
                <a:lnTo>
                  <a:pt x="66" y="2"/>
                </a:lnTo>
                <a:lnTo>
                  <a:pt x="82" y="0"/>
                </a:lnTo>
                <a:lnTo>
                  <a:pt x="5320" y="0"/>
                </a:lnTo>
                <a:lnTo>
                  <a:pt x="5320" y="0"/>
                </a:lnTo>
                <a:lnTo>
                  <a:pt x="5338" y="2"/>
                </a:lnTo>
                <a:lnTo>
                  <a:pt x="5354" y="6"/>
                </a:lnTo>
                <a:lnTo>
                  <a:pt x="5368" y="14"/>
                </a:lnTo>
                <a:lnTo>
                  <a:pt x="5382" y="24"/>
                </a:lnTo>
                <a:lnTo>
                  <a:pt x="5394" y="36"/>
                </a:lnTo>
                <a:lnTo>
                  <a:pt x="5402" y="50"/>
                </a:lnTo>
                <a:lnTo>
                  <a:pt x="5408" y="64"/>
                </a:lnTo>
                <a:lnTo>
                  <a:pt x="5410" y="80"/>
                </a:lnTo>
                <a:lnTo>
                  <a:pt x="5410" y="80"/>
                </a:lnTo>
                <a:lnTo>
                  <a:pt x="5410" y="2618"/>
                </a:lnTo>
                <a:lnTo>
                  <a:pt x="5410" y="2618"/>
                </a:lnTo>
                <a:lnTo>
                  <a:pt x="5410" y="2638"/>
                </a:lnTo>
                <a:lnTo>
                  <a:pt x="5408" y="2660"/>
                </a:lnTo>
                <a:lnTo>
                  <a:pt x="5406" y="2686"/>
                </a:lnTo>
                <a:lnTo>
                  <a:pt x="5398" y="2716"/>
                </a:lnTo>
                <a:lnTo>
                  <a:pt x="5388" y="2746"/>
                </a:lnTo>
                <a:lnTo>
                  <a:pt x="5380" y="2762"/>
                </a:lnTo>
                <a:lnTo>
                  <a:pt x="5370" y="2776"/>
                </a:lnTo>
                <a:lnTo>
                  <a:pt x="5360" y="2792"/>
                </a:lnTo>
                <a:lnTo>
                  <a:pt x="5346" y="2806"/>
                </a:lnTo>
                <a:lnTo>
                  <a:pt x="5332" y="2820"/>
                </a:lnTo>
                <a:lnTo>
                  <a:pt x="5314" y="2834"/>
                </a:lnTo>
                <a:lnTo>
                  <a:pt x="4080" y="3564"/>
                </a:lnTo>
                <a:lnTo>
                  <a:pt x="4080" y="3564"/>
                </a:lnTo>
                <a:lnTo>
                  <a:pt x="4042" y="3590"/>
                </a:lnTo>
                <a:lnTo>
                  <a:pt x="4002" y="3612"/>
                </a:lnTo>
                <a:lnTo>
                  <a:pt x="3966" y="3632"/>
                </a:lnTo>
                <a:lnTo>
                  <a:pt x="3928" y="3650"/>
                </a:lnTo>
                <a:lnTo>
                  <a:pt x="3892" y="3666"/>
                </a:lnTo>
                <a:lnTo>
                  <a:pt x="3858" y="3680"/>
                </a:lnTo>
                <a:lnTo>
                  <a:pt x="3824" y="3690"/>
                </a:lnTo>
                <a:lnTo>
                  <a:pt x="3790" y="3700"/>
                </a:lnTo>
                <a:lnTo>
                  <a:pt x="3756" y="3708"/>
                </a:lnTo>
                <a:lnTo>
                  <a:pt x="3724" y="3714"/>
                </a:lnTo>
                <a:lnTo>
                  <a:pt x="3690" y="3718"/>
                </a:lnTo>
                <a:lnTo>
                  <a:pt x="3658" y="3722"/>
                </a:lnTo>
                <a:lnTo>
                  <a:pt x="3592" y="3726"/>
                </a:lnTo>
                <a:lnTo>
                  <a:pt x="3526" y="3726"/>
                </a:lnTo>
                <a:lnTo>
                  <a:pt x="82" y="3726"/>
                </a:lnTo>
                <a:lnTo>
                  <a:pt x="82" y="3726"/>
                </a:lnTo>
                <a:lnTo>
                  <a:pt x="66" y="3726"/>
                </a:lnTo>
                <a:lnTo>
                  <a:pt x="50" y="3720"/>
                </a:lnTo>
                <a:lnTo>
                  <a:pt x="36" y="3712"/>
                </a:lnTo>
                <a:lnTo>
                  <a:pt x="24" y="3704"/>
                </a:lnTo>
                <a:lnTo>
                  <a:pt x="14" y="3692"/>
                </a:lnTo>
                <a:lnTo>
                  <a:pt x="8" y="3678"/>
                </a:lnTo>
                <a:lnTo>
                  <a:pt x="2" y="3662"/>
                </a:lnTo>
                <a:lnTo>
                  <a:pt x="0" y="3646"/>
                </a:lnTo>
                <a:lnTo>
                  <a:pt x="0" y="1012"/>
                </a:lnTo>
                <a:lnTo>
                  <a:pt x="0" y="1012"/>
                </a:lnTo>
                <a:lnTo>
                  <a:pt x="0" y="80"/>
                </a:lnTo>
                <a:close/>
              </a:path>
            </a:pathLst>
          </a:custGeom>
          <a:gradFill>
            <a:gsLst>
              <a:gs pos="44000">
                <a:srgbClr val="004164"/>
              </a:gs>
              <a:gs pos="100000">
                <a:srgbClr val="0073A4"/>
              </a:gs>
            </a:gsLst>
            <a:lin ang="0" scaled="1"/>
          </a:gradFill>
          <a:ln w="19050">
            <a:solidFill>
              <a:schemeClr val="bg1"/>
            </a:solidFill>
          </a:ln>
        </p:spPr>
        <p:txBody>
          <a:bodyPr lIns="288000" tIns="288000" bIns="0" anchor="t" anchorCtr="0">
            <a:normAutofit/>
          </a:bodyPr>
          <a:lstStyle>
            <a:lvl1pPr algn="l">
              <a:lnSpc>
                <a:spcPct val="90000"/>
              </a:lnSpc>
              <a:defRPr sz="5400" b="1" cap="none" baseline="0">
                <a:solidFill>
                  <a:schemeClr val="bg1"/>
                </a:solidFill>
              </a:defRPr>
            </a:lvl1pPr>
          </a:lstStyle>
          <a:p>
            <a:r>
              <a:rPr lang="en-GB" noProof="0" dirty="0" smtClean="0"/>
              <a:t>01. (Add section)</a:t>
            </a:r>
            <a:endParaRPr lang="en-GB" noProof="0" dirty="0"/>
          </a:p>
        </p:txBody>
      </p:sp>
      <p:sp>
        <p:nvSpPr>
          <p:cNvPr id="19" name="Text Placeholder 28"/>
          <p:cNvSpPr>
            <a:spLocks noGrp="1"/>
          </p:cNvSpPr>
          <p:nvPr>
            <p:ph type="body" sz="quarter" idx="13"/>
          </p:nvPr>
        </p:nvSpPr>
        <p:spPr>
          <a:xfrm>
            <a:off x="554039" y="3506174"/>
            <a:ext cx="8035925" cy="636647"/>
          </a:xfrm>
        </p:spPr>
        <p:txBody>
          <a:bodyPr/>
          <a:lstStyle>
            <a:lvl1pPr marL="0" indent="0">
              <a:buNone/>
              <a:defRPr sz="200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smtClean="0"/>
              <a:t>Click to edit Master text styles</a:t>
            </a:r>
          </a:p>
        </p:txBody>
      </p:sp>
      <p:sp>
        <p:nvSpPr>
          <p:cNvPr id="20" name="Text Placeholder 28"/>
          <p:cNvSpPr>
            <a:spLocks noGrp="1"/>
          </p:cNvSpPr>
          <p:nvPr>
            <p:ph type="body" sz="quarter" idx="15"/>
          </p:nvPr>
        </p:nvSpPr>
        <p:spPr>
          <a:xfrm>
            <a:off x="554039" y="2767057"/>
            <a:ext cx="8035925" cy="636647"/>
          </a:xfrm>
        </p:spPr>
        <p:txBody>
          <a:bodyPr anchor="b" anchorCtr="0"/>
          <a:lstStyle>
            <a:lvl1pPr marL="0" indent="0">
              <a:buNone/>
              <a:defRPr sz="28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smtClean="0"/>
              <a:t>Click to edit Master text styles</a:t>
            </a:r>
          </a:p>
        </p:txBody>
      </p:sp>
      <p:sp>
        <p:nvSpPr>
          <p:cNvPr id="14" name="Footer Placeholder 3"/>
          <p:cNvSpPr>
            <a:spLocks noGrp="1"/>
          </p:cNvSpPr>
          <p:nvPr>
            <p:ph type="ftr" sz="quarter" idx="11"/>
          </p:nvPr>
        </p:nvSpPr>
        <p:spPr>
          <a:xfrm>
            <a:off x="554182" y="6515719"/>
            <a:ext cx="1416133" cy="176811"/>
          </a:xfrm>
        </p:spPr>
        <p:txBody>
          <a:bodyPr/>
          <a:lstStyle/>
          <a:p>
            <a:r>
              <a:rPr lang="en-GB" noProof="0" smtClean="0"/>
              <a:t>© DHI</a:t>
            </a:r>
            <a:endParaRPr lang="en-GB" noProof="0"/>
          </a:p>
        </p:txBody>
      </p:sp>
      <p:sp>
        <p:nvSpPr>
          <p:cNvPr id="15" name="Slide Number Placeholder 4"/>
          <p:cNvSpPr>
            <a:spLocks noGrp="1"/>
          </p:cNvSpPr>
          <p:nvPr>
            <p:ph type="sldNum" sz="quarter" idx="12"/>
          </p:nvPr>
        </p:nvSpPr>
        <p:spPr>
          <a:xfrm>
            <a:off x="4239506" y="6515719"/>
            <a:ext cx="516591" cy="176811"/>
          </a:xfrm>
        </p:spPr>
        <p:txBody>
          <a:bodyPr/>
          <a:lstStyle/>
          <a:p>
            <a:r>
              <a:rPr lang="en-GB" noProof="0" smtClean="0"/>
              <a:t>#</a:t>
            </a:r>
            <a:fld id="{EC98167B-91FF-498B-85F5-63F1D9402506}" type="slidenum">
              <a:rPr lang="en-GB" noProof="0" smtClean="0"/>
              <a:pPr/>
              <a:t>‹#›</a:t>
            </a:fld>
            <a:endParaRPr lang="en-GB" noProof="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86800" y="5936400"/>
            <a:ext cx="1357200" cy="940881"/>
          </a:xfrm>
          <a:prstGeom prst="rect">
            <a:avLst/>
          </a:prstGeom>
        </p:spPr>
      </p:pic>
    </p:spTree>
    <p:extLst>
      <p:ext uri="{BB962C8B-B14F-4D97-AF65-F5344CB8AC3E}">
        <p14:creationId xmlns:p14="http://schemas.microsoft.com/office/powerpoint/2010/main" val="25951105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smtClean="0"/>
              <a:t>Click to edit Master title style</a:t>
            </a:r>
            <a:endParaRPr lang="en-GB" noProof="0"/>
          </a:p>
        </p:txBody>
      </p:sp>
      <p:sp>
        <p:nvSpPr>
          <p:cNvPr id="7" name="Content Placeholder 6"/>
          <p:cNvSpPr>
            <a:spLocks noGrp="1"/>
          </p:cNvSpPr>
          <p:nvPr>
            <p:ph sz="quarter" idx="13"/>
          </p:nvPr>
        </p:nvSpPr>
        <p:spPr>
          <a:xfrm>
            <a:off x="251520" y="1189653"/>
            <a:ext cx="8640959" cy="5119667"/>
          </a:xfrm>
        </p:spPr>
        <p:txBody>
          <a:bodyPr/>
          <a:lstStyle>
            <a:lvl1pPr>
              <a:defRPr sz="2000">
                <a:solidFill>
                  <a:schemeClr val="bg1"/>
                </a:solidFill>
              </a:defRPr>
            </a:lvl1pPr>
            <a:lvl2pPr marL="540000" indent="-270000">
              <a:buFont typeface="Arial" pitchFamily="34" charset="0"/>
              <a:buChar char="−"/>
              <a:defRPr sz="2000">
                <a:solidFill>
                  <a:schemeClr val="bg1"/>
                </a:solidFill>
              </a:defRPr>
            </a:lvl2pPr>
            <a:lvl3pPr marL="810000" indent="-270000">
              <a:buFont typeface="Arial" pitchFamily="34" charset="0"/>
              <a:buChar char="•"/>
              <a:defRPr sz="2000" baseline="0">
                <a:solidFill>
                  <a:schemeClr val="bg1"/>
                </a:solidFill>
              </a:defRPr>
            </a:lvl3pPr>
            <a:lvl4pPr marL="1080000" indent="-270000">
              <a:buFont typeface="Arial" pitchFamily="34" charset="0"/>
              <a:buChar char="−"/>
              <a:defRPr sz="2000">
                <a:solidFill>
                  <a:schemeClr val="bg1"/>
                </a:solidFill>
              </a:defRPr>
            </a:lvl4pPr>
            <a:lvl5pPr>
              <a:defRPr sz="1800">
                <a:solidFill>
                  <a:schemeClr val="bg1"/>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smtClean="0"/>
          </a:p>
        </p:txBody>
      </p:sp>
      <p:sp>
        <p:nvSpPr>
          <p:cNvPr id="9" name="Footer Placeholder 3"/>
          <p:cNvSpPr>
            <a:spLocks noGrp="1"/>
          </p:cNvSpPr>
          <p:nvPr>
            <p:ph type="ftr" sz="quarter" idx="11"/>
          </p:nvPr>
        </p:nvSpPr>
        <p:spPr>
          <a:xfrm>
            <a:off x="554182" y="6515719"/>
            <a:ext cx="1416133" cy="176811"/>
          </a:xfrm>
        </p:spPr>
        <p:txBody>
          <a:bodyPr/>
          <a:lstStyle/>
          <a:p>
            <a:r>
              <a:rPr lang="en-GB" noProof="0" smtClean="0"/>
              <a:t>© DHI</a:t>
            </a:r>
            <a:endParaRPr lang="en-GB" noProof="0"/>
          </a:p>
        </p:txBody>
      </p:sp>
      <p:sp>
        <p:nvSpPr>
          <p:cNvPr id="10" name="Slide Number Placeholder 4"/>
          <p:cNvSpPr>
            <a:spLocks noGrp="1"/>
          </p:cNvSpPr>
          <p:nvPr>
            <p:ph type="sldNum" sz="quarter" idx="12"/>
          </p:nvPr>
        </p:nvSpPr>
        <p:spPr>
          <a:xfrm>
            <a:off x="4239506" y="6515719"/>
            <a:ext cx="516591" cy="176811"/>
          </a:xfrm>
        </p:spPr>
        <p:txBody>
          <a:bodyPr/>
          <a:lstStyle/>
          <a:p>
            <a:r>
              <a:rPr lang="en-GB" noProof="0" smtClean="0"/>
              <a:t>#</a:t>
            </a:r>
            <a:fld id="{EC98167B-91FF-498B-85F5-63F1D9402506}" type="slidenum">
              <a:rPr lang="en-GB" noProof="0" smtClean="0"/>
              <a:pPr/>
              <a:t>‹#›</a:t>
            </a:fld>
            <a:r>
              <a:rPr lang="en-GB" noProof="0" smtClean="0"/>
              <a:t>  </a:t>
            </a:r>
            <a:endParaRPr lang="en-GB" noProof="0"/>
          </a:p>
        </p:txBody>
      </p:sp>
    </p:spTree>
    <p:extLst>
      <p:ext uri="{BB962C8B-B14F-4D97-AF65-F5344CB8AC3E}">
        <p14:creationId xmlns:p14="http://schemas.microsoft.com/office/powerpoint/2010/main" val="314672760"/>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smtClean="0"/>
              <a:t>Click to edit Master title style</a:t>
            </a:r>
            <a:endParaRPr lang="en-GB" noProof="0"/>
          </a:p>
        </p:txBody>
      </p:sp>
      <p:sp>
        <p:nvSpPr>
          <p:cNvPr id="4" name="Footer Placeholder 3"/>
          <p:cNvSpPr>
            <a:spLocks noGrp="1"/>
          </p:cNvSpPr>
          <p:nvPr>
            <p:ph type="ftr" sz="quarter" idx="11"/>
          </p:nvPr>
        </p:nvSpPr>
        <p:spPr/>
        <p:txBody>
          <a:bodyPr/>
          <a:lstStyle/>
          <a:p>
            <a:r>
              <a:rPr lang="en-GB" noProof="0" smtClean="0"/>
              <a:t>© DHI</a:t>
            </a:r>
            <a:endParaRPr lang="en-GB" noProof="0"/>
          </a:p>
        </p:txBody>
      </p:sp>
      <p:sp>
        <p:nvSpPr>
          <p:cNvPr id="5" name="Slide Number Placeholder 4"/>
          <p:cNvSpPr>
            <a:spLocks noGrp="1"/>
          </p:cNvSpPr>
          <p:nvPr>
            <p:ph type="sldNum" sz="quarter" idx="12"/>
          </p:nvPr>
        </p:nvSpPr>
        <p:spPr/>
        <p:txBody>
          <a:bodyPr/>
          <a:lstStyle/>
          <a:p>
            <a:r>
              <a:rPr lang="en-GB" noProof="0" smtClean="0"/>
              <a:t>#</a:t>
            </a:r>
            <a:fld id="{EC98167B-91FF-498B-85F5-63F1D9402506}" type="slidenum">
              <a:rPr lang="en-GB" noProof="0" smtClean="0"/>
              <a:pPr/>
              <a:t>‹#›</a:t>
            </a:fld>
            <a:r>
              <a:rPr lang="en-GB" noProof="0" smtClean="0"/>
              <a:t>  </a:t>
            </a:r>
            <a:endParaRPr lang="en-GB" noProof="0"/>
          </a:p>
        </p:txBody>
      </p:sp>
      <p:sp>
        <p:nvSpPr>
          <p:cNvPr id="7" name="Content Placeholder 6"/>
          <p:cNvSpPr>
            <a:spLocks noGrp="1"/>
          </p:cNvSpPr>
          <p:nvPr>
            <p:ph sz="quarter" idx="13"/>
          </p:nvPr>
        </p:nvSpPr>
        <p:spPr>
          <a:xfrm>
            <a:off x="251520" y="1189653"/>
            <a:ext cx="4043463" cy="4523853"/>
          </a:xfrm>
        </p:spPr>
        <p:txBody>
          <a:bodyPr/>
          <a:lstStyle>
            <a:lvl1pPr>
              <a:defRPr sz="2000">
                <a:solidFill>
                  <a:schemeClr val="bg1"/>
                </a:solidFill>
              </a:defRPr>
            </a:lvl1pPr>
            <a:lvl2pPr marL="540000" indent="-270000">
              <a:buFont typeface="Arial" pitchFamily="34" charset="0"/>
              <a:buChar char="−"/>
              <a:defRPr sz="2000">
                <a:solidFill>
                  <a:schemeClr val="bg1"/>
                </a:solidFill>
              </a:defRPr>
            </a:lvl2pPr>
            <a:lvl3pPr marL="810000" indent="-270000">
              <a:buFont typeface="Arial" pitchFamily="34" charset="0"/>
              <a:buChar char="•"/>
              <a:defRPr sz="2000">
                <a:solidFill>
                  <a:schemeClr val="bg1"/>
                </a:solidFill>
              </a:defRPr>
            </a:lvl3pPr>
            <a:lvl4pPr>
              <a:defRPr sz="2000">
                <a:solidFill>
                  <a:schemeClr val="bg1"/>
                </a:solidFill>
              </a:defRPr>
            </a:lvl4pPr>
            <a:lvl5pPr>
              <a:defRPr sz="1800">
                <a:solidFill>
                  <a:schemeClr val="bg1"/>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smtClean="0"/>
          </a:p>
        </p:txBody>
      </p:sp>
      <p:sp>
        <p:nvSpPr>
          <p:cNvPr id="8" name="Content Placeholder 6"/>
          <p:cNvSpPr>
            <a:spLocks noGrp="1"/>
          </p:cNvSpPr>
          <p:nvPr>
            <p:ph sz="quarter" idx="14"/>
          </p:nvPr>
        </p:nvSpPr>
        <p:spPr>
          <a:xfrm>
            <a:off x="4849018" y="1189653"/>
            <a:ext cx="4043461" cy="4523853"/>
          </a:xfrm>
        </p:spPr>
        <p:txBody>
          <a:bodyPr/>
          <a:lstStyle>
            <a:lvl1pPr>
              <a:defRPr sz="2000">
                <a:solidFill>
                  <a:schemeClr val="bg1"/>
                </a:solidFill>
              </a:defRPr>
            </a:lvl1pPr>
            <a:lvl2pPr>
              <a:defRPr sz="2000">
                <a:solidFill>
                  <a:schemeClr val="bg1"/>
                </a:solidFill>
              </a:defRPr>
            </a:lvl2pPr>
            <a:lvl3pPr marL="810000" indent="-270000">
              <a:buFont typeface="Arial" pitchFamily="34" charset="0"/>
              <a:buChar char="•"/>
              <a:defRPr sz="2000">
                <a:solidFill>
                  <a:schemeClr val="bg1"/>
                </a:solidFill>
              </a:defRPr>
            </a:lvl3pPr>
            <a:lvl4pPr>
              <a:defRPr sz="2000">
                <a:solidFill>
                  <a:schemeClr val="bg1"/>
                </a:solidFill>
              </a:defRPr>
            </a:lvl4pPr>
            <a:lvl5pPr>
              <a:defRPr sz="1800">
                <a:solidFill>
                  <a:schemeClr val="bg1"/>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smtClean="0"/>
          </a:p>
        </p:txBody>
      </p:sp>
      <p:sp>
        <p:nvSpPr>
          <p:cNvPr id="9" name="Text Placeholder 28"/>
          <p:cNvSpPr>
            <a:spLocks noGrp="1"/>
          </p:cNvSpPr>
          <p:nvPr>
            <p:ph type="body" sz="quarter" idx="21" hasCustomPrompt="1"/>
          </p:nvPr>
        </p:nvSpPr>
        <p:spPr>
          <a:xfrm>
            <a:off x="4849020" y="5814573"/>
            <a:ext cx="4043459" cy="210636"/>
          </a:xfrm>
        </p:spPr>
        <p:txBody>
          <a:bodyPr/>
          <a:lstStyle>
            <a:lvl1pPr marL="0" indent="0">
              <a:buNone/>
              <a:defRPr sz="80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noProof="0" smtClean="0"/>
              <a:t>Legend</a:t>
            </a:r>
          </a:p>
        </p:txBody>
      </p:sp>
    </p:spTree>
    <p:extLst>
      <p:ext uri="{BB962C8B-B14F-4D97-AF65-F5344CB8AC3E}">
        <p14:creationId xmlns:p14="http://schemas.microsoft.com/office/powerpoint/2010/main" val="74165828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smtClean="0"/>
              <a:t>Click to edit Master title style</a:t>
            </a:r>
            <a:endParaRPr lang="en-GB" noProof="0"/>
          </a:p>
        </p:txBody>
      </p:sp>
      <p:sp>
        <p:nvSpPr>
          <p:cNvPr id="10" name="Slide Number Placeholder 4"/>
          <p:cNvSpPr>
            <a:spLocks noGrp="1"/>
          </p:cNvSpPr>
          <p:nvPr>
            <p:ph type="sldNum" sz="quarter" idx="12"/>
          </p:nvPr>
        </p:nvSpPr>
        <p:spPr>
          <a:xfrm>
            <a:off x="4239506" y="6515719"/>
            <a:ext cx="516591" cy="176811"/>
          </a:xfrm>
        </p:spPr>
        <p:txBody>
          <a:bodyPr/>
          <a:lstStyle/>
          <a:p>
            <a:r>
              <a:rPr lang="en-GB" noProof="0" smtClean="0"/>
              <a:t>#</a:t>
            </a:r>
            <a:fld id="{EC98167B-91FF-498B-85F5-63F1D9402506}" type="slidenum">
              <a:rPr lang="en-GB" noProof="0" smtClean="0"/>
              <a:pPr/>
              <a:t>‹#›</a:t>
            </a:fld>
            <a:r>
              <a:rPr lang="en-GB" noProof="0" smtClean="0"/>
              <a:t>  </a:t>
            </a:r>
            <a:endParaRPr lang="en-GB" noProof="0"/>
          </a:p>
        </p:txBody>
      </p:sp>
      <p:sp>
        <p:nvSpPr>
          <p:cNvPr id="5" name="Footer Placeholder 4"/>
          <p:cNvSpPr>
            <a:spLocks noGrp="1"/>
          </p:cNvSpPr>
          <p:nvPr>
            <p:ph type="ftr" sz="quarter" idx="3"/>
          </p:nvPr>
        </p:nvSpPr>
        <p:spPr>
          <a:xfrm>
            <a:off x="251520" y="6515719"/>
            <a:ext cx="1416133" cy="176811"/>
          </a:xfrm>
          <a:prstGeom prst="rect">
            <a:avLst/>
          </a:prstGeom>
        </p:spPr>
        <p:txBody>
          <a:bodyPr vert="horz" lIns="0" tIns="0" rIns="0" bIns="0" rtlCol="0" anchor="t" anchorCtr="0"/>
          <a:lstStyle>
            <a:lvl1pPr algn="l">
              <a:defRPr sz="700" b="0">
                <a:solidFill>
                  <a:schemeClr val="bg1"/>
                </a:solidFill>
              </a:defRPr>
            </a:lvl1pPr>
          </a:lstStyle>
          <a:p>
            <a:r>
              <a:rPr lang="en-GB" smtClean="0"/>
              <a:t>© DHI</a:t>
            </a:r>
            <a:endParaRPr lang="en-GB"/>
          </a:p>
        </p:txBody>
      </p:sp>
    </p:spTree>
    <p:extLst>
      <p:ext uri="{BB962C8B-B14F-4D97-AF65-F5344CB8AC3E}">
        <p14:creationId xmlns:p14="http://schemas.microsoft.com/office/powerpoint/2010/main" val="8663267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GB" noProof="0" smtClean="0"/>
              <a:t>© DHI</a:t>
            </a:r>
            <a:endParaRPr lang="en-GB" noProof="0"/>
          </a:p>
        </p:txBody>
      </p:sp>
      <p:sp>
        <p:nvSpPr>
          <p:cNvPr id="5" name="Slide Number Placeholder 4"/>
          <p:cNvSpPr>
            <a:spLocks noGrp="1"/>
          </p:cNvSpPr>
          <p:nvPr>
            <p:ph type="sldNum" sz="quarter" idx="12"/>
          </p:nvPr>
        </p:nvSpPr>
        <p:spPr/>
        <p:txBody>
          <a:bodyPr/>
          <a:lstStyle/>
          <a:p>
            <a:r>
              <a:rPr lang="en-GB" noProof="0" smtClean="0"/>
              <a:t>#</a:t>
            </a:r>
            <a:fld id="{EC98167B-91FF-498B-85F5-63F1D9402506}" type="slidenum">
              <a:rPr lang="en-GB" noProof="0" smtClean="0"/>
              <a:pPr/>
              <a:t>‹#›</a:t>
            </a:fld>
            <a:r>
              <a:rPr lang="en-GB" noProof="0" smtClean="0"/>
              <a:t>  </a:t>
            </a:r>
            <a:endParaRPr lang="en-GB" noProof="0"/>
          </a:p>
        </p:txBody>
      </p:sp>
      <p:sp>
        <p:nvSpPr>
          <p:cNvPr id="8" name="Picture Placeholder 4"/>
          <p:cNvSpPr>
            <a:spLocks noGrp="1"/>
          </p:cNvSpPr>
          <p:nvPr>
            <p:ph type="pic" sz="quarter" idx="14"/>
          </p:nvPr>
        </p:nvSpPr>
        <p:spPr>
          <a:xfrm>
            <a:off x="251520" y="677335"/>
            <a:ext cx="8640960" cy="5271945"/>
          </a:xfrm>
        </p:spPr>
        <p:txBody>
          <a:bodyPr anchor="ctr" anchorCtr="0"/>
          <a:lstStyle>
            <a:lvl1pPr marL="0" indent="0" algn="ctr">
              <a:buNone/>
              <a:defRPr/>
            </a:lvl1pPr>
          </a:lstStyle>
          <a:p>
            <a:r>
              <a:rPr lang="en-US" noProof="0" smtClean="0"/>
              <a:t>Click icon to add picture</a:t>
            </a:r>
            <a:endParaRPr lang="en-GB" noProof="0"/>
          </a:p>
        </p:txBody>
      </p:sp>
      <p:sp>
        <p:nvSpPr>
          <p:cNvPr id="7" name="Text Placeholder 28"/>
          <p:cNvSpPr>
            <a:spLocks noGrp="1"/>
          </p:cNvSpPr>
          <p:nvPr>
            <p:ph type="body" sz="quarter" idx="18" hasCustomPrompt="1"/>
          </p:nvPr>
        </p:nvSpPr>
        <p:spPr>
          <a:xfrm>
            <a:off x="251520" y="6093296"/>
            <a:ext cx="8640960" cy="210636"/>
          </a:xfrm>
        </p:spPr>
        <p:txBody>
          <a:bodyPr/>
          <a:lstStyle>
            <a:lvl1pPr marL="0" indent="0">
              <a:buNone/>
              <a:defRPr sz="80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noProof="0" smtClean="0"/>
              <a:t>Legend</a:t>
            </a:r>
          </a:p>
        </p:txBody>
      </p:sp>
    </p:spTree>
    <p:extLst>
      <p:ext uri="{BB962C8B-B14F-4D97-AF65-F5344CB8AC3E}">
        <p14:creationId xmlns:p14="http://schemas.microsoft.com/office/powerpoint/2010/main" val="21296090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itle and 4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smtClean="0"/>
              <a:t>Click to edit Master title style</a:t>
            </a:r>
            <a:endParaRPr lang="en-GB" noProof="0"/>
          </a:p>
        </p:txBody>
      </p:sp>
      <p:sp>
        <p:nvSpPr>
          <p:cNvPr id="4" name="Footer Placeholder 3"/>
          <p:cNvSpPr>
            <a:spLocks noGrp="1"/>
          </p:cNvSpPr>
          <p:nvPr>
            <p:ph type="ftr" sz="quarter" idx="11"/>
          </p:nvPr>
        </p:nvSpPr>
        <p:spPr/>
        <p:txBody>
          <a:bodyPr/>
          <a:lstStyle/>
          <a:p>
            <a:r>
              <a:rPr lang="en-GB" noProof="0" smtClean="0"/>
              <a:t>© DHI</a:t>
            </a:r>
            <a:endParaRPr lang="en-GB" noProof="0"/>
          </a:p>
        </p:txBody>
      </p:sp>
      <p:sp>
        <p:nvSpPr>
          <p:cNvPr id="5" name="Slide Number Placeholder 4"/>
          <p:cNvSpPr>
            <a:spLocks noGrp="1"/>
          </p:cNvSpPr>
          <p:nvPr>
            <p:ph type="sldNum" sz="quarter" idx="12"/>
          </p:nvPr>
        </p:nvSpPr>
        <p:spPr/>
        <p:txBody>
          <a:bodyPr/>
          <a:lstStyle/>
          <a:p>
            <a:r>
              <a:rPr lang="en-GB" noProof="0" smtClean="0"/>
              <a:t>#</a:t>
            </a:r>
            <a:fld id="{EC98167B-91FF-498B-85F5-63F1D9402506}" type="slidenum">
              <a:rPr lang="en-GB" noProof="0" smtClean="0"/>
              <a:pPr/>
              <a:t>‹#›</a:t>
            </a:fld>
            <a:r>
              <a:rPr lang="en-GB" noProof="0" smtClean="0"/>
              <a:t>  </a:t>
            </a:r>
            <a:endParaRPr lang="en-GB" noProof="0"/>
          </a:p>
        </p:txBody>
      </p:sp>
      <p:sp>
        <p:nvSpPr>
          <p:cNvPr id="7" name="Content Placeholder 6"/>
          <p:cNvSpPr>
            <a:spLocks noGrp="1"/>
          </p:cNvSpPr>
          <p:nvPr>
            <p:ph sz="quarter" idx="13"/>
          </p:nvPr>
        </p:nvSpPr>
        <p:spPr>
          <a:xfrm>
            <a:off x="251520" y="1189652"/>
            <a:ext cx="8640959" cy="3031435"/>
          </a:xfrm>
        </p:spPr>
        <p:txBody>
          <a:bodyPr/>
          <a:lstStyle>
            <a:lvl1pPr>
              <a:defRPr sz="2000">
                <a:solidFill>
                  <a:schemeClr val="bg1"/>
                </a:solidFill>
              </a:defRPr>
            </a:lvl1pPr>
            <a:lvl2pPr>
              <a:defRPr sz="2000">
                <a:solidFill>
                  <a:schemeClr val="bg1"/>
                </a:solidFill>
              </a:defRPr>
            </a:lvl2pPr>
            <a:lvl3pPr marL="810000" indent="-270000">
              <a:buFont typeface="Arial" pitchFamily="34" charset="0"/>
              <a:buChar char="•"/>
              <a:defRPr sz="2000">
                <a:solidFill>
                  <a:schemeClr val="bg1"/>
                </a:solidFill>
              </a:defRPr>
            </a:lvl3pPr>
            <a:lvl4pPr>
              <a:defRPr sz="2000">
                <a:solidFill>
                  <a:schemeClr val="bg1"/>
                </a:solidFill>
              </a:defRPr>
            </a:lvl4pPr>
            <a:lvl5pPr>
              <a:defRPr sz="1800">
                <a:solidFill>
                  <a:schemeClr val="bg1"/>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smtClean="0"/>
          </a:p>
        </p:txBody>
      </p:sp>
      <p:sp>
        <p:nvSpPr>
          <p:cNvPr id="8" name="Picture Placeholder 4"/>
          <p:cNvSpPr>
            <a:spLocks noGrp="1"/>
          </p:cNvSpPr>
          <p:nvPr>
            <p:ph type="pic" sz="quarter" idx="14"/>
          </p:nvPr>
        </p:nvSpPr>
        <p:spPr>
          <a:xfrm>
            <a:off x="249764" y="4438029"/>
            <a:ext cx="1796360" cy="1573678"/>
          </a:xfrm>
        </p:spPr>
        <p:txBody>
          <a:bodyPr anchor="ctr" anchorCtr="0"/>
          <a:lstStyle>
            <a:lvl1pPr marL="0" indent="0" algn="ctr">
              <a:buNone/>
              <a:defRPr/>
            </a:lvl1pPr>
          </a:lstStyle>
          <a:p>
            <a:r>
              <a:rPr lang="en-US" noProof="0" smtClean="0"/>
              <a:t>Click icon to add picture</a:t>
            </a:r>
            <a:endParaRPr lang="en-GB" noProof="0" dirty="0"/>
          </a:p>
        </p:txBody>
      </p:sp>
      <p:sp>
        <p:nvSpPr>
          <p:cNvPr id="14" name="Picture Placeholder 4"/>
          <p:cNvSpPr>
            <a:spLocks noGrp="1"/>
          </p:cNvSpPr>
          <p:nvPr>
            <p:ph type="pic" sz="quarter" idx="15"/>
          </p:nvPr>
        </p:nvSpPr>
        <p:spPr>
          <a:xfrm>
            <a:off x="2555776" y="4439662"/>
            <a:ext cx="1796360" cy="1573678"/>
          </a:xfrm>
        </p:spPr>
        <p:txBody>
          <a:bodyPr anchor="ctr" anchorCtr="0"/>
          <a:lstStyle>
            <a:lvl1pPr marL="0" indent="0" algn="ctr">
              <a:buNone/>
              <a:defRPr/>
            </a:lvl1pPr>
          </a:lstStyle>
          <a:p>
            <a:r>
              <a:rPr lang="en-US" noProof="0" smtClean="0"/>
              <a:t>Click icon to add picture</a:t>
            </a:r>
            <a:endParaRPr lang="en-GB" noProof="0"/>
          </a:p>
        </p:txBody>
      </p:sp>
      <p:sp>
        <p:nvSpPr>
          <p:cNvPr id="15" name="Picture Placeholder 4"/>
          <p:cNvSpPr>
            <a:spLocks noGrp="1"/>
          </p:cNvSpPr>
          <p:nvPr>
            <p:ph type="pic" sz="quarter" idx="16"/>
          </p:nvPr>
        </p:nvSpPr>
        <p:spPr>
          <a:xfrm>
            <a:off x="4827746" y="4439662"/>
            <a:ext cx="1796360" cy="1573678"/>
          </a:xfrm>
        </p:spPr>
        <p:txBody>
          <a:bodyPr anchor="ctr" anchorCtr="0"/>
          <a:lstStyle>
            <a:lvl1pPr marL="0" indent="0" algn="ctr">
              <a:buNone/>
              <a:defRPr/>
            </a:lvl1pPr>
          </a:lstStyle>
          <a:p>
            <a:r>
              <a:rPr lang="en-US" noProof="0" smtClean="0"/>
              <a:t>Click icon to add picture</a:t>
            </a:r>
            <a:endParaRPr lang="en-GB" noProof="0"/>
          </a:p>
        </p:txBody>
      </p:sp>
      <p:sp>
        <p:nvSpPr>
          <p:cNvPr id="16" name="Picture Placeholder 4"/>
          <p:cNvSpPr>
            <a:spLocks noGrp="1"/>
          </p:cNvSpPr>
          <p:nvPr>
            <p:ph type="pic" sz="quarter" idx="17"/>
          </p:nvPr>
        </p:nvSpPr>
        <p:spPr>
          <a:xfrm>
            <a:off x="7096119" y="4439662"/>
            <a:ext cx="1796360" cy="1573678"/>
          </a:xfrm>
        </p:spPr>
        <p:txBody>
          <a:bodyPr anchor="ctr" anchorCtr="0"/>
          <a:lstStyle>
            <a:lvl1pPr marL="0" indent="0" algn="ctr">
              <a:buNone/>
              <a:defRPr/>
            </a:lvl1pPr>
          </a:lstStyle>
          <a:p>
            <a:r>
              <a:rPr lang="en-US" noProof="0" smtClean="0"/>
              <a:t>Click icon to add picture</a:t>
            </a:r>
            <a:endParaRPr lang="en-GB" noProof="0"/>
          </a:p>
        </p:txBody>
      </p:sp>
      <p:sp>
        <p:nvSpPr>
          <p:cNvPr id="11" name="Text Placeholder 28"/>
          <p:cNvSpPr>
            <a:spLocks noGrp="1"/>
          </p:cNvSpPr>
          <p:nvPr>
            <p:ph type="body" sz="quarter" idx="18" hasCustomPrompt="1"/>
          </p:nvPr>
        </p:nvSpPr>
        <p:spPr>
          <a:xfrm>
            <a:off x="249764" y="6093296"/>
            <a:ext cx="1796360" cy="210636"/>
          </a:xfrm>
        </p:spPr>
        <p:txBody>
          <a:bodyPr/>
          <a:lstStyle>
            <a:lvl1pPr marL="0" indent="0">
              <a:buNone/>
              <a:defRPr sz="80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noProof="0" dirty="0" smtClean="0"/>
              <a:t>Legend</a:t>
            </a:r>
          </a:p>
        </p:txBody>
      </p:sp>
      <p:sp>
        <p:nvSpPr>
          <p:cNvPr id="12" name="Text Placeholder 28"/>
          <p:cNvSpPr>
            <a:spLocks noGrp="1"/>
          </p:cNvSpPr>
          <p:nvPr>
            <p:ph type="body" sz="quarter" idx="19" hasCustomPrompt="1"/>
          </p:nvPr>
        </p:nvSpPr>
        <p:spPr>
          <a:xfrm>
            <a:off x="2555776" y="6094929"/>
            <a:ext cx="1796360" cy="210636"/>
          </a:xfrm>
        </p:spPr>
        <p:txBody>
          <a:bodyPr/>
          <a:lstStyle>
            <a:lvl1pPr marL="0" indent="0">
              <a:buNone/>
              <a:defRPr sz="80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noProof="0" smtClean="0"/>
              <a:t>Legend</a:t>
            </a:r>
          </a:p>
        </p:txBody>
      </p:sp>
      <p:sp>
        <p:nvSpPr>
          <p:cNvPr id="13" name="Text Placeholder 28"/>
          <p:cNvSpPr>
            <a:spLocks noGrp="1"/>
          </p:cNvSpPr>
          <p:nvPr>
            <p:ph type="body" sz="quarter" idx="20" hasCustomPrompt="1"/>
          </p:nvPr>
        </p:nvSpPr>
        <p:spPr>
          <a:xfrm>
            <a:off x="4827746" y="6094929"/>
            <a:ext cx="1796360" cy="210636"/>
          </a:xfrm>
        </p:spPr>
        <p:txBody>
          <a:bodyPr/>
          <a:lstStyle>
            <a:lvl1pPr marL="0" indent="0">
              <a:buNone/>
              <a:defRPr sz="80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noProof="0" smtClean="0"/>
              <a:t>Legend</a:t>
            </a:r>
          </a:p>
        </p:txBody>
      </p:sp>
      <p:sp>
        <p:nvSpPr>
          <p:cNvPr id="17" name="Text Placeholder 28"/>
          <p:cNvSpPr>
            <a:spLocks noGrp="1"/>
          </p:cNvSpPr>
          <p:nvPr>
            <p:ph type="body" sz="quarter" idx="21" hasCustomPrompt="1"/>
          </p:nvPr>
        </p:nvSpPr>
        <p:spPr>
          <a:xfrm>
            <a:off x="7093923" y="6094929"/>
            <a:ext cx="1796360" cy="210636"/>
          </a:xfrm>
        </p:spPr>
        <p:txBody>
          <a:bodyPr/>
          <a:lstStyle>
            <a:lvl1pPr marL="0" indent="0">
              <a:buNone/>
              <a:defRPr sz="80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noProof="0" smtClean="0"/>
              <a:t>Legend</a:t>
            </a:r>
          </a:p>
        </p:txBody>
      </p:sp>
    </p:spTree>
    <p:extLst>
      <p:ext uri="{BB962C8B-B14F-4D97-AF65-F5344CB8AC3E}">
        <p14:creationId xmlns:p14="http://schemas.microsoft.com/office/powerpoint/2010/main" val="6682578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44000">
              <a:srgbClr val="004164"/>
            </a:gs>
            <a:gs pos="100000">
              <a:srgbClr val="0073A4"/>
            </a:gs>
          </a:gsLst>
          <a:lin ang="0" scaled="1"/>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1520" y="227585"/>
            <a:ext cx="7860093" cy="600883"/>
          </a:xfrm>
          <a:prstGeom prst="rect">
            <a:avLst/>
          </a:prstGeom>
        </p:spPr>
        <p:txBody>
          <a:bodyPr vert="horz" lIns="0" tIns="0" rIns="0" bIns="0" rtlCol="0" anchor="b" anchorCtr="0">
            <a:normAutofit/>
          </a:bodyPr>
          <a:lstStyle/>
          <a:p>
            <a:r>
              <a:rPr lang="en-US" noProof="0" smtClean="0"/>
              <a:t>Click to edit Master title style</a:t>
            </a:r>
            <a:endParaRPr lang="en-GB" noProof="0"/>
          </a:p>
        </p:txBody>
      </p:sp>
      <p:sp>
        <p:nvSpPr>
          <p:cNvPr id="3" name="Text Placeholder 2"/>
          <p:cNvSpPr>
            <a:spLocks noGrp="1"/>
          </p:cNvSpPr>
          <p:nvPr>
            <p:ph type="body" idx="1"/>
          </p:nvPr>
        </p:nvSpPr>
        <p:spPr>
          <a:xfrm>
            <a:off x="251520" y="1189653"/>
            <a:ext cx="8670772" cy="5119667"/>
          </a:xfrm>
          <a:prstGeom prst="rect">
            <a:avLst/>
          </a:prstGeom>
        </p:spPr>
        <p:txBody>
          <a:bodyPr vert="horz" lIns="0" tIns="0" rIns="0" bIns="0" rtlCol="0">
            <a:no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smtClean="0"/>
          </a:p>
        </p:txBody>
      </p:sp>
      <p:sp>
        <p:nvSpPr>
          <p:cNvPr id="5" name="Footer Placeholder 4"/>
          <p:cNvSpPr>
            <a:spLocks noGrp="1"/>
          </p:cNvSpPr>
          <p:nvPr>
            <p:ph type="ftr" sz="quarter" idx="3"/>
          </p:nvPr>
        </p:nvSpPr>
        <p:spPr>
          <a:xfrm>
            <a:off x="251520" y="6515719"/>
            <a:ext cx="1416133" cy="176811"/>
          </a:xfrm>
          <a:prstGeom prst="rect">
            <a:avLst/>
          </a:prstGeom>
        </p:spPr>
        <p:txBody>
          <a:bodyPr vert="horz" lIns="0" tIns="0" rIns="0" bIns="0" rtlCol="0" anchor="t" anchorCtr="0"/>
          <a:lstStyle>
            <a:lvl1pPr algn="l">
              <a:defRPr sz="700" b="0">
                <a:solidFill>
                  <a:schemeClr val="bg1"/>
                </a:solidFill>
              </a:defRPr>
            </a:lvl1pPr>
          </a:lstStyle>
          <a:p>
            <a:r>
              <a:rPr lang="en-GB" smtClean="0"/>
              <a:t>© DHI</a:t>
            </a:r>
            <a:endParaRPr lang="en-GB"/>
          </a:p>
        </p:txBody>
      </p:sp>
      <p:sp>
        <p:nvSpPr>
          <p:cNvPr id="6" name="Slide Number Placeholder 5"/>
          <p:cNvSpPr>
            <a:spLocks noGrp="1"/>
          </p:cNvSpPr>
          <p:nvPr>
            <p:ph type="sldNum" sz="quarter" idx="4"/>
          </p:nvPr>
        </p:nvSpPr>
        <p:spPr>
          <a:xfrm>
            <a:off x="4239506" y="6515719"/>
            <a:ext cx="516591" cy="176811"/>
          </a:xfrm>
          <a:prstGeom prst="rect">
            <a:avLst/>
          </a:prstGeom>
        </p:spPr>
        <p:txBody>
          <a:bodyPr vert="horz" lIns="0" tIns="0" rIns="0" bIns="0" rtlCol="0" anchor="t" anchorCtr="0"/>
          <a:lstStyle>
            <a:lvl1pPr algn="l">
              <a:defRPr sz="700" b="0">
                <a:solidFill>
                  <a:schemeClr val="bg1"/>
                </a:solidFill>
              </a:defRPr>
            </a:lvl1pPr>
          </a:lstStyle>
          <a:p>
            <a:r>
              <a:rPr lang="en-GB" smtClean="0"/>
              <a:t>#</a:t>
            </a:r>
            <a:fld id="{EC98167B-91FF-498B-85F5-63F1D9402506}" type="slidenum">
              <a:rPr lang="en-GB" smtClean="0"/>
              <a:pPr/>
              <a:t>‹#›</a:t>
            </a:fld>
            <a:r>
              <a:rPr lang="en-GB" smtClean="0"/>
              <a:t>  </a:t>
            </a:r>
            <a:endParaRPr lang="en-GB"/>
          </a:p>
        </p:txBody>
      </p:sp>
      <p:sp>
        <p:nvSpPr>
          <p:cNvPr id="27" name="Rectangle 26"/>
          <p:cNvSpPr/>
          <p:nvPr/>
        </p:nvSpPr>
        <p:spPr>
          <a:xfrm flipV="1">
            <a:off x="0" y="6782016"/>
            <a:ext cx="9144000" cy="75984"/>
          </a:xfrm>
          <a:prstGeom prst="rect">
            <a:avLst/>
          </a:prstGeom>
          <a:gradFill flip="none" rotWithShape="1">
            <a:gsLst>
              <a:gs pos="44000">
                <a:srgbClr val="004164"/>
              </a:gs>
              <a:gs pos="100000">
                <a:srgbClr val="009BDC"/>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pic>
        <p:nvPicPr>
          <p:cNvPr id="4" name="Picture 3"/>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8182800" y="147600"/>
            <a:ext cx="885600" cy="619504"/>
          </a:xfrm>
          <a:prstGeom prst="rect">
            <a:avLst/>
          </a:prstGeom>
        </p:spPr>
      </p:pic>
    </p:spTree>
    <p:extLst>
      <p:ext uri="{BB962C8B-B14F-4D97-AF65-F5344CB8AC3E}">
        <p14:creationId xmlns:p14="http://schemas.microsoft.com/office/powerpoint/2010/main" val="471907140"/>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hf sldNum="0" hdr="0" dt="0"/>
  <p:txStyles>
    <p:titleStyle>
      <a:lvl1pPr algn="l" defTabSz="914400" rtl="0" eaLnBrk="1" latinLnBrk="0" hangingPunct="1">
        <a:spcBef>
          <a:spcPct val="0"/>
        </a:spcBef>
        <a:buNone/>
        <a:defRPr sz="2400" b="0" i="0" kern="1200">
          <a:solidFill>
            <a:schemeClr val="bg1"/>
          </a:solidFill>
          <a:latin typeface="+mj-lt"/>
          <a:ea typeface="+mj-ea"/>
          <a:cs typeface="+mj-cs"/>
        </a:defRPr>
      </a:lvl1pPr>
    </p:titleStyle>
    <p:bodyStyle>
      <a:lvl1pPr marL="270000" indent="-270000" algn="l" defTabSz="914400" rtl="0" eaLnBrk="1" latinLnBrk="0" hangingPunct="1">
        <a:spcBef>
          <a:spcPct val="20000"/>
        </a:spcBef>
        <a:buFont typeface="Arial" pitchFamily="34" charset="0"/>
        <a:buChar char="•"/>
        <a:defRPr sz="2000" kern="1200">
          <a:solidFill>
            <a:schemeClr val="bg1"/>
          </a:solidFill>
          <a:latin typeface="+mn-lt"/>
          <a:ea typeface="+mn-ea"/>
          <a:cs typeface="+mn-cs"/>
        </a:defRPr>
      </a:lvl1pPr>
      <a:lvl2pPr marL="540000" indent="-270000" algn="l" defTabSz="914400" rtl="0" eaLnBrk="1" latinLnBrk="0" hangingPunct="1">
        <a:spcBef>
          <a:spcPct val="20000"/>
        </a:spcBef>
        <a:buFont typeface="Arial" pitchFamily="34" charset="0"/>
        <a:buChar char="−"/>
        <a:defRPr sz="2000" kern="1200">
          <a:solidFill>
            <a:schemeClr val="bg1"/>
          </a:solidFill>
          <a:latin typeface="+mn-lt"/>
          <a:ea typeface="+mn-ea"/>
          <a:cs typeface="+mn-cs"/>
        </a:defRPr>
      </a:lvl2pPr>
      <a:lvl3pPr marL="810000" indent="-270000" algn="l" defTabSz="914400" rtl="0" eaLnBrk="1" latinLnBrk="0" hangingPunct="1">
        <a:spcBef>
          <a:spcPct val="20000"/>
        </a:spcBef>
        <a:buFont typeface="Arial" pitchFamily="34" charset="0"/>
        <a:buChar char="•"/>
        <a:defRPr sz="2000" kern="1200">
          <a:solidFill>
            <a:schemeClr val="bg1"/>
          </a:solidFill>
          <a:latin typeface="+mn-lt"/>
          <a:ea typeface="+mn-ea"/>
          <a:cs typeface="+mn-cs"/>
        </a:defRPr>
      </a:lvl3pPr>
      <a:lvl4pPr marL="1080000" indent="-270000" algn="l" defTabSz="914400" rtl="0" eaLnBrk="1" latinLnBrk="0" hangingPunct="1">
        <a:spcBef>
          <a:spcPct val="20000"/>
        </a:spcBef>
        <a:buFont typeface="Arial" pitchFamily="34" charset="0"/>
        <a:buChar char="−"/>
        <a:defRPr sz="2000" kern="1200">
          <a:solidFill>
            <a:schemeClr val="bg1"/>
          </a:solidFill>
          <a:latin typeface="+mn-lt"/>
          <a:ea typeface="+mn-ea"/>
          <a:cs typeface="+mn-cs"/>
        </a:defRPr>
      </a:lvl4pPr>
      <a:lvl5pPr marL="1350000" indent="-270000" algn="l" defTabSz="914400" rtl="0" eaLnBrk="1" latinLnBrk="0" hangingPunct="1">
        <a:spcBef>
          <a:spcPct val="20000"/>
        </a:spcBef>
        <a:buFont typeface="Arial" pitchFamily="34" charset="0"/>
        <a:buChar char="•"/>
        <a:defRPr sz="18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5.xml"/><Relationship Id="rId1" Type="http://schemas.openxmlformats.org/officeDocument/2006/relationships/vmlDrawing" Target="../drawings/vmlDrawing1.vml"/><Relationship Id="rId6" Type="http://schemas.openxmlformats.org/officeDocument/2006/relationships/image" Target="../media/image25.wmf"/><Relationship Id="rId5" Type="http://schemas.openxmlformats.org/officeDocument/2006/relationships/oleObject" Target="../embeddings/oleObject2.bin"/><Relationship Id="rId4" Type="http://schemas.openxmlformats.org/officeDocument/2006/relationships/image" Target="../media/image24.w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5.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png"/><Relationship Id="rId1" Type="http://schemas.openxmlformats.org/officeDocument/2006/relationships/slideLayout" Target="../slideLayouts/slideLayout5.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9.png"/><Relationship Id="rId1" Type="http://schemas.openxmlformats.org/officeDocument/2006/relationships/slideLayout" Target="../slideLayouts/slideLayout5.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da-DK" dirty="0" smtClean="0"/>
              <a:t>MIKE 11</a:t>
            </a:r>
            <a:endParaRPr lang="en-GB" dirty="0"/>
          </a:p>
        </p:txBody>
      </p:sp>
      <p:sp>
        <p:nvSpPr>
          <p:cNvPr id="3" name="Subtitle 2"/>
          <p:cNvSpPr>
            <a:spLocks noGrp="1"/>
          </p:cNvSpPr>
          <p:nvPr>
            <p:ph type="subTitle" idx="1"/>
          </p:nvPr>
        </p:nvSpPr>
        <p:spPr/>
        <p:txBody>
          <a:bodyPr/>
          <a:lstStyle/>
          <a:p>
            <a:r>
              <a:rPr lang="da-DK" dirty="0" smtClean="0"/>
              <a:t>Cross </a:t>
            </a:r>
            <a:r>
              <a:rPr lang="da-DK" dirty="0" err="1" smtClean="0"/>
              <a:t>Section</a:t>
            </a:r>
            <a:r>
              <a:rPr lang="da-DK" dirty="0" smtClean="0"/>
              <a:t> Editor</a:t>
            </a:r>
            <a:endParaRPr lang="en-GB" dirty="0"/>
          </a:p>
        </p:txBody>
      </p:sp>
      <p:sp>
        <p:nvSpPr>
          <p:cNvPr id="4" name="Footer Placeholder 3"/>
          <p:cNvSpPr>
            <a:spLocks noGrp="1"/>
          </p:cNvSpPr>
          <p:nvPr>
            <p:ph type="ftr" sz="quarter" idx="3"/>
          </p:nvPr>
        </p:nvSpPr>
        <p:spPr/>
        <p:txBody>
          <a:bodyPr/>
          <a:lstStyle/>
          <a:p>
            <a:r>
              <a:rPr lang="en-GB" smtClean="0"/>
              <a:t>© DHI</a:t>
            </a:r>
            <a:endParaRPr lang="en-GB"/>
          </a:p>
        </p:txBody>
      </p:sp>
    </p:spTree>
    <p:extLst>
      <p:ext uri="{BB962C8B-B14F-4D97-AF65-F5344CB8AC3E}">
        <p14:creationId xmlns:p14="http://schemas.microsoft.com/office/powerpoint/2010/main" val="409437040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8" name="Picture 4"/>
          <p:cNvPicPr>
            <a:picLocks noChangeAspect="1" noChangeArrowheads="1"/>
          </p:cNvPicPr>
          <p:nvPr/>
        </p:nvPicPr>
        <p:blipFill>
          <a:blip r:embed="rId2"/>
          <a:srcRect l="9229" t="54141" r="77519" b="31500"/>
          <a:stretch>
            <a:fillRect/>
          </a:stretch>
        </p:blipFill>
        <p:spPr bwMode="auto">
          <a:xfrm>
            <a:off x="850900" y="1988840"/>
            <a:ext cx="2060575" cy="1673225"/>
          </a:xfrm>
          <a:prstGeom prst="rect">
            <a:avLst/>
          </a:prstGeom>
          <a:noFill/>
          <a:ln w="9525">
            <a:noFill/>
            <a:miter lim="800000"/>
            <a:headEnd/>
            <a:tailEnd/>
          </a:ln>
          <a:effectLst/>
        </p:spPr>
      </p:pic>
      <p:sp>
        <p:nvSpPr>
          <p:cNvPr id="72709" name="Freeform 5"/>
          <p:cNvSpPr>
            <a:spLocks/>
          </p:cNvSpPr>
          <p:nvPr/>
        </p:nvSpPr>
        <p:spPr bwMode="auto">
          <a:xfrm>
            <a:off x="2787650" y="2344440"/>
            <a:ext cx="4243388" cy="442912"/>
          </a:xfrm>
          <a:custGeom>
            <a:avLst/>
            <a:gdLst/>
            <a:ahLst/>
            <a:cxnLst>
              <a:cxn ang="0">
                <a:pos x="0" y="0"/>
              </a:cxn>
              <a:cxn ang="0">
                <a:pos x="486" y="0"/>
              </a:cxn>
              <a:cxn ang="0">
                <a:pos x="486" y="1215"/>
              </a:cxn>
            </a:cxnLst>
            <a:rect l="0" t="0" r="r" b="b"/>
            <a:pathLst>
              <a:path w="486" h="1215">
                <a:moveTo>
                  <a:pt x="0" y="0"/>
                </a:moveTo>
                <a:lnTo>
                  <a:pt x="486" y="0"/>
                </a:lnTo>
                <a:lnTo>
                  <a:pt x="486" y="1215"/>
                </a:lnTo>
              </a:path>
            </a:pathLst>
          </a:custGeom>
          <a:noFill/>
          <a:ln w="28575">
            <a:solidFill>
              <a:schemeClr val="accent2"/>
            </a:solidFill>
            <a:round/>
            <a:headEnd type="none" w="med" len="med"/>
            <a:tailEnd type="triangle" w="med" len="med"/>
          </a:ln>
          <a:effectLst/>
        </p:spPr>
        <p:txBody>
          <a:bodyPr/>
          <a:lstStyle/>
          <a:p>
            <a:endParaRPr lang="da-DK"/>
          </a:p>
        </p:txBody>
      </p:sp>
      <p:sp>
        <p:nvSpPr>
          <p:cNvPr id="72710" name="Text Box 6"/>
          <p:cNvSpPr txBox="1">
            <a:spLocks noChangeArrowheads="1"/>
          </p:cNvSpPr>
          <p:nvPr/>
        </p:nvSpPr>
        <p:spPr bwMode="auto">
          <a:xfrm>
            <a:off x="745059" y="4941168"/>
            <a:ext cx="2890837" cy="641350"/>
          </a:xfrm>
          <a:prstGeom prst="rect">
            <a:avLst/>
          </a:prstGeom>
          <a:noFill/>
          <a:ln w="9525">
            <a:noFill/>
            <a:miter lim="800000"/>
            <a:headEnd/>
            <a:tailEnd/>
          </a:ln>
          <a:effectLst/>
        </p:spPr>
        <p:txBody>
          <a:bodyPr>
            <a:spAutoFit/>
          </a:bodyPr>
          <a:lstStyle/>
          <a:p>
            <a:r>
              <a:rPr lang="en-GB" sz="1800" dirty="0" smtClean="0">
                <a:solidFill>
                  <a:srgbClr val="FFFFFF"/>
                </a:solidFill>
                <a:latin typeface="Arial"/>
              </a:rPr>
              <a:t>Interpolate Single or Multiple Cross-Sections</a:t>
            </a:r>
            <a:endParaRPr lang="en-GB" sz="1800" dirty="0">
              <a:solidFill>
                <a:srgbClr val="FFFFFF"/>
              </a:solidFill>
              <a:latin typeface="Arial"/>
            </a:endParaRPr>
          </a:p>
        </p:txBody>
      </p:sp>
      <p:pic>
        <p:nvPicPr>
          <p:cNvPr id="72711" name="Picture 7"/>
          <p:cNvPicPr>
            <a:picLocks noChangeAspect="1" noChangeArrowheads="1"/>
          </p:cNvPicPr>
          <p:nvPr/>
        </p:nvPicPr>
        <p:blipFill>
          <a:blip r:embed="rId3"/>
          <a:srcRect/>
          <a:stretch>
            <a:fillRect/>
          </a:stretch>
        </p:blipFill>
        <p:spPr bwMode="auto">
          <a:xfrm>
            <a:off x="5091113" y="2787352"/>
            <a:ext cx="3819525" cy="3751263"/>
          </a:xfrm>
          <a:prstGeom prst="rect">
            <a:avLst/>
          </a:prstGeom>
          <a:noFill/>
          <a:ln w="9525">
            <a:noFill/>
            <a:miter lim="800000"/>
            <a:headEnd/>
            <a:tailEnd/>
          </a:ln>
          <a:effectLst/>
        </p:spPr>
      </p:pic>
      <p:sp>
        <p:nvSpPr>
          <p:cNvPr id="72712" name="Rectangle 8"/>
          <p:cNvSpPr>
            <a:spLocks noGrp="1" noChangeArrowheads="1"/>
          </p:cNvSpPr>
          <p:nvPr>
            <p:ph type="title"/>
          </p:nvPr>
        </p:nvSpPr>
        <p:spPr>
          <a:noFill/>
          <a:ln/>
        </p:spPr>
        <p:txBody>
          <a:bodyPr/>
          <a:lstStyle/>
          <a:p>
            <a:r>
              <a:rPr lang="da-DK">
                <a:solidFill>
                  <a:srgbClr val="FFFFFF"/>
                </a:solidFill>
              </a:rPr>
              <a:t>CROSS SECTION EDITOR</a:t>
            </a:r>
            <a:endParaRPr lang="en-US">
              <a:solidFill>
                <a:srgbClr val="FFFFFF"/>
              </a:solidFill>
            </a:endParaRPr>
          </a:p>
        </p:txBody>
      </p:sp>
      <p:sp>
        <p:nvSpPr>
          <p:cNvPr id="2" name="Content Placeholder 1"/>
          <p:cNvSpPr>
            <a:spLocks noGrp="1"/>
          </p:cNvSpPr>
          <p:nvPr>
            <p:ph sz="quarter" idx="13"/>
          </p:nvPr>
        </p:nvSpPr>
        <p:spPr/>
        <p:txBody>
          <a:bodyPr/>
          <a:lstStyle/>
          <a:p>
            <a:pPr marL="0" indent="0">
              <a:buNone/>
            </a:pPr>
            <a:r>
              <a:rPr lang="en-US" dirty="0">
                <a:solidFill>
                  <a:srgbClr val="FFFFFF"/>
                </a:solidFill>
              </a:rPr>
              <a:t>Tree Panel (Right Click Insert Interpolated)</a:t>
            </a:r>
          </a:p>
        </p:txBody>
      </p:sp>
      <p:sp>
        <p:nvSpPr>
          <p:cNvPr id="3" name="Footer Placeholder 2"/>
          <p:cNvSpPr>
            <a:spLocks noGrp="1"/>
          </p:cNvSpPr>
          <p:nvPr>
            <p:ph type="ftr" sz="quarter" idx="11"/>
          </p:nvPr>
        </p:nvSpPr>
        <p:spPr/>
        <p:txBody>
          <a:bodyPr/>
          <a:lstStyle/>
          <a:p>
            <a:r>
              <a:rPr lang="en-GB" noProof="0" smtClean="0"/>
              <a:t>© DHI</a:t>
            </a:r>
            <a:endParaRPr lang="en-GB" noProof="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2" name="Picture 4"/>
          <p:cNvPicPr>
            <a:picLocks noChangeAspect="1" noChangeArrowheads="1"/>
          </p:cNvPicPr>
          <p:nvPr/>
        </p:nvPicPr>
        <p:blipFill>
          <a:blip r:embed="rId2"/>
          <a:srcRect l="5168" t="3937" r="80473" b="75305"/>
          <a:stretch>
            <a:fillRect/>
          </a:stretch>
        </p:blipFill>
        <p:spPr bwMode="auto">
          <a:xfrm>
            <a:off x="1901031" y="2997200"/>
            <a:ext cx="2105025" cy="2281238"/>
          </a:xfrm>
          <a:prstGeom prst="rect">
            <a:avLst/>
          </a:prstGeom>
          <a:noFill/>
          <a:ln w="9525">
            <a:noFill/>
            <a:miter lim="800000"/>
            <a:headEnd/>
            <a:tailEnd/>
          </a:ln>
          <a:effectLst/>
        </p:spPr>
      </p:pic>
      <p:pic>
        <p:nvPicPr>
          <p:cNvPr id="73734" name="Picture 6"/>
          <p:cNvPicPr>
            <a:picLocks noChangeAspect="1" noChangeArrowheads="1"/>
          </p:cNvPicPr>
          <p:nvPr/>
        </p:nvPicPr>
        <p:blipFill>
          <a:blip r:embed="rId3"/>
          <a:srcRect l="19214" t="42821" r="57642" b="14766"/>
          <a:stretch>
            <a:fillRect/>
          </a:stretch>
        </p:blipFill>
        <p:spPr bwMode="auto">
          <a:xfrm>
            <a:off x="4982368" y="2022475"/>
            <a:ext cx="3173413" cy="4359275"/>
          </a:xfrm>
          <a:prstGeom prst="rect">
            <a:avLst/>
          </a:prstGeom>
          <a:noFill/>
          <a:ln w="9525">
            <a:noFill/>
            <a:miter lim="800000"/>
            <a:headEnd/>
            <a:tailEnd/>
          </a:ln>
          <a:effectLst/>
        </p:spPr>
      </p:pic>
      <p:sp>
        <p:nvSpPr>
          <p:cNvPr id="73735" name="Rectangle 7"/>
          <p:cNvSpPr>
            <a:spLocks noGrp="1" noChangeArrowheads="1"/>
          </p:cNvSpPr>
          <p:nvPr>
            <p:ph type="title"/>
          </p:nvPr>
        </p:nvSpPr>
        <p:spPr>
          <a:noFill/>
          <a:ln/>
        </p:spPr>
        <p:txBody>
          <a:bodyPr/>
          <a:lstStyle/>
          <a:p>
            <a:r>
              <a:rPr lang="da-DK">
                <a:solidFill>
                  <a:srgbClr val="FFFFFF"/>
                </a:solidFill>
              </a:rPr>
              <a:t>CROSS SECTION EDITOR</a:t>
            </a:r>
            <a:endParaRPr lang="en-US">
              <a:solidFill>
                <a:srgbClr val="FFFFFF"/>
              </a:solidFill>
            </a:endParaRPr>
          </a:p>
        </p:txBody>
      </p:sp>
      <p:sp>
        <p:nvSpPr>
          <p:cNvPr id="2" name="Content Placeholder 1"/>
          <p:cNvSpPr>
            <a:spLocks noGrp="1"/>
          </p:cNvSpPr>
          <p:nvPr>
            <p:ph sz="quarter" idx="13"/>
          </p:nvPr>
        </p:nvSpPr>
        <p:spPr/>
        <p:txBody>
          <a:bodyPr/>
          <a:lstStyle/>
          <a:p>
            <a:pPr marL="0" indent="0">
              <a:buNone/>
            </a:pPr>
            <a:r>
              <a:rPr lang="en-US" dirty="0">
                <a:solidFill>
                  <a:srgbClr val="FFFFFF"/>
                </a:solidFill>
              </a:rPr>
              <a:t>Edit Options (Applies to Tabulated Data Panel</a:t>
            </a:r>
            <a:r>
              <a:rPr lang="en-US" dirty="0" smtClean="0">
                <a:solidFill>
                  <a:srgbClr val="FFFFFF"/>
                </a:solidFill>
              </a:rPr>
              <a:t>)</a:t>
            </a:r>
          </a:p>
          <a:p>
            <a:pPr marL="0" indent="0">
              <a:buNone/>
            </a:pPr>
            <a:endParaRPr lang="en-US" dirty="0">
              <a:solidFill>
                <a:srgbClr val="FFFFFF"/>
              </a:solidFill>
            </a:endParaRPr>
          </a:p>
          <a:p>
            <a:pPr marL="0" indent="0">
              <a:buNone/>
            </a:pPr>
            <a:r>
              <a:rPr lang="en-GB" b="1" dirty="0">
                <a:solidFill>
                  <a:srgbClr val="FFFFFF"/>
                </a:solidFill>
              </a:rPr>
              <a:t>How?</a:t>
            </a:r>
            <a:r>
              <a:rPr lang="en-GB" b="1" dirty="0">
                <a:solidFill>
                  <a:srgbClr val="FFFFFF"/>
                </a:solidFill>
                <a:effectLst>
                  <a:outerShdw blurRad="38100" dist="38100" dir="2700000" algn="tl">
                    <a:srgbClr val="C0C0C0"/>
                  </a:outerShdw>
                </a:effectLst>
              </a:rPr>
              <a:t> </a:t>
            </a:r>
            <a:r>
              <a:rPr lang="en-GB" dirty="0">
                <a:solidFill>
                  <a:srgbClr val="FFFFFF"/>
                </a:solidFill>
              </a:rPr>
              <a:t>MIKE Zero -&gt; Edit</a:t>
            </a:r>
            <a:endParaRPr lang="en-GB" b="1" dirty="0">
              <a:solidFill>
                <a:srgbClr val="FFFFFF"/>
              </a:solidFill>
              <a:effectLst>
                <a:outerShdw blurRad="38100" dist="38100" dir="2700000" algn="tl">
                  <a:srgbClr val="C0C0C0"/>
                </a:outerShdw>
              </a:effectLst>
            </a:endParaRPr>
          </a:p>
          <a:p>
            <a:pPr marL="0" indent="0">
              <a:buNone/>
            </a:pPr>
            <a:endParaRPr lang="en-US" dirty="0">
              <a:solidFill>
                <a:srgbClr val="FFFFFF"/>
              </a:solidFill>
            </a:endParaRPr>
          </a:p>
          <a:p>
            <a:pPr marL="0" indent="0">
              <a:buNone/>
            </a:pPr>
            <a:endParaRPr lang="en-GB" dirty="0"/>
          </a:p>
        </p:txBody>
      </p:sp>
      <p:pic>
        <p:nvPicPr>
          <p:cNvPr id="8" name="Picture 4"/>
          <p:cNvPicPr>
            <a:picLocks noChangeAspect="1" noChangeArrowheads="1"/>
          </p:cNvPicPr>
          <p:nvPr/>
        </p:nvPicPr>
        <p:blipFill>
          <a:blip r:embed="rId2"/>
          <a:srcRect l="5168" t="3937" r="80473" b="75305"/>
          <a:stretch>
            <a:fillRect/>
          </a:stretch>
        </p:blipFill>
        <p:spPr bwMode="auto">
          <a:xfrm>
            <a:off x="1917650" y="2997199"/>
            <a:ext cx="2105025" cy="2281238"/>
          </a:xfrm>
          <a:prstGeom prst="rect">
            <a:avLst/>
          </a:prstGeom>
          <a:noFill/>
          <a:ln w="9525">
            <a:noFill/>
            <a:miter lim="800000"/>
            <a:headEnd/>
            <a:tailEnd/>
          </a:ln>
          <a:effectLst/>
        </p:spPr>
      </p:pic>
      <p:pic>
        <p:nvPicPr>
          <p:cNvPr id="9" name="Picture 6"/>
          <p:cNvPicPr>
            <a:picLocks noChangeAspect="1" noChangeArrowheads="1"/>
          </p:cNvPicPr>
          <p:nvPr/>
        </p:nvPicPr>
        <p:blipFill>
          <a:blip r:embed="rId3"/>
          <a:srcRect l="19214" t="42821" r="57642" b="14766"/>
          <a:stretch>
            <a:fillRect/>
          </a:stretch>
        </p:blipFill>
        <p:spPr bwMode="auto">
          <a:xfrm>
            <a:off x="4998987" y="2022474"/>
            <a:ext cx="3173413" cy="4359275"/>
          </a:xfrm>
          <a:prstGeom prst="rect">
            <a:avLst/>
          </a:prstGeom>
          <a:noFill/>
          <a:ln w="9525">
            <a:noFill/>
            <a:miter lim="800000"/>
            <a:headEnd/>
            <a:tailEnd/>
          </a:ln>
          <a:effectLst/>
        </p:spPr>
      </p:pic>
      <p:sp>
        <p:nvSpPr>
          <p:cNvPr id="3" name="Footer Placeholder 2"/>
          <p:cNvSpPr>
            <a:spLocks noGrp="1"/>
          </p:cNvSpPr>
          <p:nvPr>
            <p:ph type="ftr" sz="quarter" idx="11"/>
          </p:nvPr>
        </p:nvSpPr>
        <p:spPr/>
        <p:txBody>
          <a:bodyPr/>
          <a:lstStyle/>
          <a:p>
            <a:r>
              <a:rPr lang="en-GB" noProof="0" smtClean="0"/>
              <a:t>© DHI</a:t>
            </a:r>
            <a:endParaRPr lang="en-GB" noProof="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6" name="Picture 4"/>
          <p:cNvPicPr>
            <a:picLocks noChangeAspect="1" noChangeArrowheads="1"/>
          </p:cNvPicPr>
          <p:nvPr/>
        </p:nvPicPr>
        <p:blipFill>
          <a:blip r:embed="rId2"/>
          <a:srcRect/>
          <a:stretch>
            <a:fillRect/>
          </a:stretch>
        </p:blipFill>
        <p:spPr bwMode="auto">
          <a:xfrm>
            <a:off x="3878263" y="3514725"/>
            <a:ext cx="4510087" cy="2722563"/>
          </a:xfrm>
          <a:prstGeom prst="rect">
            <a:avLst/>
          </a:prstGeom>
          <a:noFill/>
          <a:ln w="9525">
            <a:noFill/>
            <a:miter lim="800000"/>
            <a:headEnd/>
            <a:tailEnd/>
          </a:ln>
          <a:effectLst/>
        </p:spPr>
      </p:pic>
      <p:pic>
        <p:nvPicPr>
          <p:cNvPr id="74757" name="Picture 5"/>
          <p:cNvPicPr>
            <a:picLocks noChangeAspect="1" noChangeArrowheads="1"/>
          </p:cNvPicPr>
          <p:nvPr/>
        </p:nvPicPr>
        <p:blipFill>
          <a:blip r:embed="rId3"/>
          <a:srcRect l="37320" t="42821" r="58382" b="24609"/>
          <a:stretch>
            <a:fillRect/>
          </a:stretch>
        </p:blipFill>
        <p:spPr bwMode="auto">
          <a:xfrm>
            <a:off x="2722563" y="1785938"/>
            <a:ext cx="730250" cy="4164012"/>
          </a:xfrm>
          <a:prstGeom prst="rect">
            <a:avLst/>
          </a:prstGeom>
          <a:noFill/>
          <a:ln w="9525">
            <a:noFill/>
            <a:miter lim="800000"/>
            <a:headEnd/>
            <a:tailEnd/>
          </a:ln>
          <a:effectLst/>
        </p:spPr>
      </p:pic>
      <p:sp>
        <p:nvSpPr>
          <p:cNvPr id="74758" name="Text Box 6"/>
          <p:cNvSpPr txBox="1">
            <a:spLocks noChangeArrowheads="1"/>
          </p:cNvSpPr>
          <p:nvPr/>
        </p:nvSpPr>
        <p:spPr bwMode="auto">
          <a:xfrm>
            <a:off x="168995" y="4803874"/>
            <a:ext cx="2890837" cy="641350"/>
          </a:xfrm>
          <a:prstGeom prst="rect">
            <a:avLst/>
          </a:prstGeom>
          <a:noFill/>
          <a:ln w="9525">
            <a:noFill/>
            <a:miter lim="800000"/>
            <a:headEnd/>
            <a:tailEnd/>
          </a:ln>
          <a:effectLst/>
        </p:spPr>
        <p:txBody>
          <a:bodyPr>
            <a:spAutoFit/>
          </a:bodyPr>
          <a:lstStyle/>
          <a:p>
            <a:r>
              <a:rPr lang="en-GB" sz="1800" dirty="0" smtClean="0">
                <a:solidFill>
                  <a:srgbClr val="FFFFFF"/>
                </a:solidFill>
                <a:latin typeface="Arial"/>
              </a:rPr>
              <a:t>Five Commonly</a:t>
            </a:r>
            <a:br>
              <a:rPr lang="en-GB" sz="1800" dirty="0" smtClean="0">
                <a:solidFill>
                  <a:srgbClr val="FFFFFF"/>
                </a:solidFill>
                <a:latin typeface="Arial"/>
              </a:rPr>
            </a:br>
            <a:r>
              <a:rPr lang="en-GB" sz="1800" dirty="0" smtClean="0">
                <a:solidFill>
                  <a:srgbClr val="FFFFFF"/>
                </a:solidFill>
                <a:latin typeface="Arial"/>
              </a:rPr>
              <a:t>Used Bank Markers</a:t>
            </a:r>
            <a:endParaRPr lang="en-GB" sz="1800" dirty="0">
              <a:solidFill>
                <a:srgbClr val="FFFFFF"/>
              </a:solidFill>
              <a:latin typeface="Arial"/>
            </a:endParaRPr>
          </a:p>
        </p:txBody>
      </p:sp>
      <p:sp>
        <p:nvSpPr>
          <p:cNvPr id="74759" name="Freeform 7"/>
          <p:cNvSpPr>
            <a:spLocks/>
          </p:cNvSpPr>
          <p:nvPr/>
        </p:nvSpPr>
        <p:spPr bwMode="auto">
          <a:xfrm>
            <a:off x="3543300" y="2443163"/>
            <a:ext cx="528638" cy="1057275"/>
          </a:xfrm>
          <a:custGeom>
            <a:avLst/>
            <a:gdLst/>
            <a:ahLst/>
            <a:cxnLst>
              <a:cxn ang="0">
                <a:pos x="0" y="0"/>
              </a:cxn>
              <a:cxn ang="0">
                <a:pos x="450" y="0"/>
              </a:cxn>
              <a:cxn ang="0">
                <a:pos x="450" y="666"/>
              </a:cxn>
            </a:cxnLst>
            <a:rect l="0" t="0" r="r" b="b"/>
            <a:pathLst>
              <a:path w="450" h="666">
                <a:moveTo>
                  <a:pt x="0" y="0"/>
                </a:moveTo>
                <a:lnTo>
                  <a:pt x="450" y="0"/>
                </a:lnTo>
                <a:lnTo>
                  <a:pt x="450" y="666"/>
                </a:lnTo>
              </a:path>
            </a:pathLst>
          </a:custGeom>
          <a:noFill/>
          <a:ln w="28575">
            <a:solidFill>
              <a:schemeClr val="accent2"/>
            </a:solidFill>
            <a:round/>
            <a:headEnd type="none" w="med" len="med"/>
            <a:tailEnd type="triangle" w="med" len="med"/>
          </a:ln>
          <a:effectLst/>
        </p:spPr>
        <p:txBody>
          <a:bodyPr/>
          <a:lstStyle/>
          <a:p>
            <a:endParaRPr lang="da-DK"/>
          </a:p>
        </p:txBody>
      </p:sp>
      <p:sp>
        <p:nvSpPr>
          <p:cNvPr id="74760" name="Rectangle 8"/>
          <p:cNvSpPr>
            <a:spLocks noChangeArrowheads="1"/>
          </p:cNvSpPr>
          <p:nvPr/>
        </p:nvSpPr>
        <p:spPr bwMode="auto">
          <a:xfrm>
            <a:off x="5806633" y="2132856"/>
            <a:ext cx="2941831" cy="1323439"/>
          </a:xfrm>
          <a:prstGeom prst="rect">
            <a:avLst/>
          </a:prstGeom>
          <a:noFill/>
          <a:ln w="9525">
            <a:noFill/>
            <a:miter lim="800000"/>
            <a:headEnd/>
            <a:tailEnd/>
          </a:ln>
          <a:effectLst/>
        </p:spPr>
        <p:txBody>
          <a:bodyPr wrap="none">
            <a:spAutoFit/>
          </a:bodyPr>
          <a:lstStyle/>
          <a:p>
            <a:r>
              <a:rPr lang="en-GB" sz="1600" dirty="0">
                <a:solidFill>
                  <a:srgbClr val="FFFFFF"/>
                </a:solidFill>
                <a:latin typeface="Arial" charset="0"/>
              </a:rPr>
              <a:t>Bank Markers Affect the</a:t>
            </a:r>
          </a:p>
          <a:p>
            <a:r>
              <a:rPr lang="en-GB" sz="1600" dirty="0">
                <a:solidFill>
                  <a:srgbClr val="FFFFFF"/>
                </a:solidFill>
                <a:latin typeface="Arial" charset="0"/>
              </a:rPr>
              <a:t>Calculation of Processed Data</a:t>
            </a:r>
          </a:p>
          <a:p>
            <a:endParaRPr lang="en-GB" sz="1600" dirty="0">
              <a:solidFill>
                <a:srgbClr val="FFFFFF"/>
              </a:solidFill>
              <a:latin typeface="Arial" charset="0"/>
            </a:endParaRPr>
          </a:p>
          <a:p>
            <a:r>
              <a:rPr lang="en-GB" sz="1600" dirty="0">
                <a:solidFill>
                  <a:srgbClr val="FFFFFF"/>
                </a:solidFill>
                <a:latin typeface="Arial" charset="0"/>
              </a:rPr>
              <a:t>Bank Markers are Displayed</a:t>
            </a:r>
          </a:p>
          <a:p>
            <a:r>
              <a:rPr lang="en-GB" sz="1600" dirty="0">
                <a:solidFill>
                  <a:srgbClr val="FFFFFF"/>
                </a:solidFill>
                <a:latin typeface="Arial" charset="0"/>
              </a:rPr>
              <a:t>in Graphical View</a:t>
            </a:r>
            <a:endParaRPr lang="en-US" sz="1600" dirty="0">
              <a:solidFill>
                <a:srgbClr val="FFFFFF"/>
              </a:solidFill>
              <a:latin typeface="Arial" charset="0"/>
            </a:endParaRPr>
          </a:p>
        </p:txBody>
      </p:sp>
      <p:sp>
        <p:nvSpPr>
          <p:cNvPr id="74761" name="Rectangle 9"/>
          <p:cNvSpPr>
            <a:spLocks noGrp="1" noChangeArrowheads="1"/>
          </p:cNvSpPr>
          <p:nvPr>
            <p:ph type="title"/>
          </p:nvPr>
        </p:nvSpPr>
        <p:spPr>
          <a:noFill/>
          <a:ln/>
        </p:spPr>
        <p:txBody>
          <a:bodyPr/>
          <a:lstStyle/>
          <a:p>
            <a:r>
              <a:rPr lang="da-DK">
                <a:solidFill>
                  <a:srgbClr val="FFFFFF"/>
                </a:solidFill>
              </a:rPr>
              <a:t>CROSS SECTION EDITOR</a:t>
            </a:r>
            <a:endParaRPr lang="en-US">
              <a:solidFill>
                <a:srgbClr val="FFFFFF"/>
              </a:solidFill>
            </a:endParaRPr>
          </a:p>
        </p:txBody>
      </p:sp>
      <p:sp>
        <p:nvSpPr>
          <p:cNvPr id="2" name="Content Placeholder 1"/>
          <p:cNvSpPr>
            <a:spLocks noGrp="1"/>
          </p:cNvSpPr>
          <p:nvPr>
            <p:ph sz="quarter" idx="13"/>
          </p:nvPr>
        </p:nvSpPr>
        <p:spPr/>
        <p:txBody>
          <a:bodyPr/>
          <a:lstStyle/>
          <a:p>
            <a:pPr marL="0" indent="0">
              <a:buNone/>
            </a:pPr>
            <a:r>
              <a:rPr lang="en-US" dirty="0">
                <a:solidFill>
                  <a:srgbClr val="FFFFFF"/>
                </a:solidFill>
              </a:rPr>
              <a:t>Tabulated Data Panel (Bank Markers)</a:t>
            </a:r>
          </a:p>
          <a:p>
            <a:pPr marL="0" indent="0">
              <a:buNone/>
            </a:pPr>
            <a:endParaRPr lang="en-GB" dirty="0"/>
          </a:p>
        </p:txBody>
      </p:sp>
      <p:sp>
        <p:nvSpPr>
          <p:cNvPr id="3" name="Footer Placeholder 2"/>
          <p:cNvSpPr>
            <a:spLocks noGrp="1"/>
          </p:cNvSpPr>
          <p:nvPr>
            <p:ph type="ftr" sz="quarter" idx="11"/>
          </p:nvPr>
        </p:nvSpPr>
        <p:spPr/>
        <p:txBody>
          <a:bodyPr/>
          <a:lstStyle/>
          <a:p>
            <a:r>
              <a:rPr lang="en-GB" noProof="0" smtClean="0"/>
              <a:t>© DHI</a:t>
            </a:r>
            <a:endParaRPr lang="en-GB" noProof="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p:txBody>
          <a:bodyPr/>
          <a:lstStyle/>
          <a:p>
            <a:r>
              <a:rPr lang="da-DK" dirty="0">
                <a:solidFill>
                  <a:srgbClr val="FFFFFF"/>
                </a:solidFill>
              </a:rPr>
              <a:t>CROSS SECTION EDITOR</a:t>
            </a:r>
            <a:endParaRPr lang="en-US" dirty="0">
              <a:solidFill>
                <a:srgbClr val="FFFFFF"/>
              </a:solidFill>
            </a:endParaRPr>
          </a:p>
        </p:txBody>
      </p:sp>
      <p:sp>
        <p:nvSpPr>
          <p:cNvPr id="93187" name="Rectangle 3"/>
          <p:cNvSpPr>
            <a:spLocks noGrp="1" noChangeArrowheads="1"/>
          </p:cNvSpPr>
          <p:nvPr>
            <p:ph sz="quarter" idx="13"/>
          </p:nvPr>
        </p:nvSpPr>
        <p:spPr/>
        <p:txBody>
          <a:bodyPr/>
          <a:lstStyle/>
          <a:p>
            <a:pPr marL="0" indent="0">
              <a:buNone/>
            </a:pPr>
            <a:r>
              <a:rPr lang="da-DK" dirty="0" err="1">
                <a:solidFill>
                  <a:srgbClr val="FFFFFF"/>
                </a:solidFill>
              </a:rPr>
              <a:t>Raw</a:t>
            </a:r>
            <a:r>
              <a:rPr lang="da-DK" dirty="0">
                <a:solidFill>
                  <a:srgbClr val="FFFFFF"/>
                </a:solidFill>
              </a:rPr>
              <a:t> Data </a:t>
            </a:r>
            <a:r>
              <a:rPr lang="da-DK" dirty="0" err="1">
                <a:solidFill>
                  <a:srgbClr val="FFFFFF"/>
                </a:solidFill>
              </a:rPr>
              <a:t>View</a:t>
            </a:r>
            <a:r>
              <a:rPr lang="da-DK" dirty="0">
                <a:solidFill>
                  <a:srgbClr val="FFFFFF"/>
                </a:solidFill>
              </a:rPr>
              <a:t> (</a:t>
            </a:r>
            <a:r>
              <a:rPr lang="da-DK" dirty="0" err="1">
                <a:solidFill>
                  <a:srgbClr val="FFFFFF"/>
                </a:solidFill>
              </a:rPr>
              <a:t>Graphical</a:t>
            </a:r>
            <a:r>
              <a:rPr lang="da-DK" dirty="0">
                <a:solidFill>
                  <a:srgbClr val="FFFFFF"/>
                </a:solidFill>
              </a:rPr>
              <a:t> Panel)</a:t>
            </a:r>
            <a:endParaRPr lang="en-US" dirty="0">
              <a:solidFill>
                <a:srgbClr val="FFFFFF"/>
              </a:solidFill>
            </a:endParaRPr>
          </a:p>
        </p:txBody>
      </p:sp>
      <p:sp>
        <p:nvSpPr>
          <p:cNvPr id="93188" name="Text Box 4"/>
          <p:cNvSpPr txBox="1">
            <a:spLocks noChangeArrowheads="1"/>
          </p:cNvSpPr>
          <p:nvPr/>
        </p:nvSpPr>
        <p:spPr bwMode="auto">
          <a:xfrm>
            <a:off x="313011" y="4149080"/>
            <a:ext cx="2890837" cy="646331"/>
          </a:xfrm>
          <a:prstGeom prst="rect">
            <a:avLst/>
          </a:prstGeom>
          <a:noFill/>
          <a:ln w="9525">
            <a:noFill/>
            <a:miter lim="800000"/>
            <a:headEnd/>
            <a:tailEnd/>
          </a:ln>
          <a:effectLst/>
        </p:spPr>
        <p:txBody>
          <a:bodyPr>
            <a:spAutoFit/>
          </a:bodyPr>
          <a:lstStyle/>
          <a:p>
            <a:r>
              <a:rPr lang="en-GB" sz="1800" dirty="0" smtClean="0">
                <a:solidFill>
                  <a:srgbClr val="FFFFFF"/>
                </a:solidFill>
                <a:latin typeface="Arial"/>
              </a:rPr>
              <a:t>Plot of Section</a:t>
            </a:r>
            <a:br>
              <a:rPr lang="en-GB" sz="1800" dirty="0" smtClean="0">
                <a:solidFill>
                  <a:srgbClr val="FFFFFF"/>
                </a:solidFill>
                <a:latin typeface="Arial"/>
              </a:rPr>
            </a:br>
            <a:r>
              <a:rPr lang="en-GB" sz="1800" dirty="0" smtClean="0">
                <a:solidFill>
                  <a:srgbClr val="FFFFFF"/>
                </a:solidFill>
                <a:latin typeface="Arial"/>
              </a:rPr>
              <a:t>(looking D/S)</a:t>
            </a:r>
            <a:endParaRPr lang="en-GB" sz="1800" dirty="0">
              <a:solidFill>
                <a:srgbClr val="FFFFFF"/>
              </a:solidFill>
              <a:latin typeface="Arial"/>
            </a:endParaRPr>
          </a:p>
        </p:txBody>
      </p:sp>
      <p:sp>
        <p:nvSpPr>
          <p:cNvPr id="93189" name="Rectangle 5"/>
          <p:cNvSpPr>
            <a:spLocks noChangeArrowheads="1"/>
          </p:cNvSpPr>
          <p:nvPr/>
        </p:nvSpPr>
        <p:spPr bwMode="auto">
          <a:xfrm>
            <a:off x="5866953" y="2099841"/>
            <a:ext cx="2881511" cy="1190625"/>
          </a:xfrm>
          <a:prstGeom prst="rect">
            <a:avLst/>
          </a:prstGeom>
          <a:noFill/>
          <a:ln w="9525">
            <a:noFill/>
            <a:miter lim="800000"/>
            <a:headEnd/>
            <a:tailEnd/>
          </a:ln>
          <a:effectLst/>
        </p:spPr>
        <p:txBody>
          <a:bodyPr wrap="square">
            <a:spAutoFit/>
          </a:bodyPr>
          <a:lstStyle/>
          <a:p>
            <a:pPr marL="177800" indent="-177800"/>
            <a:r>
              <a:rPr lang="en-US" sz="1800" b="1" dirty="0">
                <a:solidFill>
                  <a:srgbClr val="FFFFFF"/>
                </a:solidFill>
                <a:latin typeface="+mn-lt"/>
              </a:rPr>
              <a:t>Bank Markers 1 &amp; 3:</a:t>
            </a:r>
          </a:p>
          <a:p>
            <a:pPr eaLnBrk="0" hangingPunct="0"/>
            <a:r>
              <a:rPr lang="en-GB" sz="1800" dirty="0">
                <a:solidFill>
                  <a:srgbClr val="FFFFFF"/>
                </a:solidFill>
                <a:latin typeface="+mn-lt"/>
              </a:rPr>
              <a:t>Determines Effective Area of cross section to be included in </a:t>
            </a:r>
            <a:r>
              <a:rPr lang="en-GB" sz="1800" dirty="0" smtClean="0">
                <a:solidFill>
                  <a:srgbClr val="FFFFFF"/>
                </a:solidFill>
                <a:latin typeface="+mn-lt"/>
              </a:rPr>
              <a:t>simulation </a:t>
            </a:r>
            <a:endParaRPr lang="en-US" sz="1800" dirty="0">
              <a:solidFill>
                <a:srgbClr val="FFFFFF"/>
              </a:solidFill>
              <a:latin typeface="+mn-lt"/>
            </a:endParaRPr>
          </a:p>
        </p:txBody>
      </p:sp>
      <p:pic>
        <p:nvPicPr>
          <p:cNvPr id="93193" name="Picture 9"/>
          <p:cNvPicPr>
            <a:picLocks noChangeAspect="1" noChangeArrowheads="1"/>
          </p:cNvPicPr>
          <p:nvPr/>
        </p:nvPicPr>
        <p:blipFill>
          <a:blip r:embed="rId2"/>
          <a:srcRect/>
          <a:stretch>
            <a:fillRect/>
          </a:stretch>
        </p:blipFill>
        <p:spPr bwMode="auto">
          <a:xfrm>
            <a:off x="2474466" y="1772816"/>
            <a:ext cx="3194050" cy="4718050"/>
          </a:xfrm>
          <a:prstGeom prst="rect">
            <a:avLst/>
          </a:prstGeom>
          <a:noFill/>
          <a:ln w="9525">
            <a:noFill/>
            <a:miter lim="800000"/>
            <a:headEnd/>
            <a:tailEnd/>
          </a:ln>
          <a:effectLst/>
        </p:spPr>
      </p:pic>
      <p:sp>
        <p:nvSpPr>
          <p:cNvPr id="93194" name="Rectangle 10"/>
          <p:cNvSpPr>
            <a:spLocks noChangeArrowheads="1"/>
          </p:cNvSpPr>
          <p:nvPr/>
        </p:nvSpPr>
        <p:spPr bwMode="auto">
          <a:xfrm>
            <a:off x="3647628" y="2455441"/>
            <a:ext cx="752475" cy="1933575"/>
          </a:xfrm>
          <a:prstGeom prst="rect">
            <a:avLst/>
          </a:prstGeom>
          <a:solidFill>
            <a:srgbClr val="99CCFF"/>
          </a:solidFill>
          <a:ln w="9525">
            <a:noFill/>
            <a:prstDash val="dash"/>
            <a:miter lim="800000"/>
            <a:headEnd/>
            <a:tailEnd/>
          </a:ln>
          <a:effectLst/>
        </p:spPr>
        <p:txBody>
          <a:bodyPr wrap="none" anchor="ctr"/>
          <a:lstStyle/>
          <a:p>
            <a:endParaRPr lang="da-DK"/>
          </a:p>
        </p:txBody>
      </p:sp>
      <p:sp>
        <p:nvSpPr>
          <p:cNvPr id="93195" name="Freeform 11"/>
          <p:cNvSpPr>
            <a:spLocks/>
          </p:cNvSpPr>
          <p:nvPr/>
        </p:nvSpPr>
        <p:spPr bwMode="auto">
          <a:xfrm>
            <a:off x="3647628" y="4355679"/>
            <a:ext cx="752475" cy="1395412"/>
          </a:xfrm>
          <a:custGeom>
            <a:avLst/>
            <a:gdLst/>
            <a:ahLst/>
            <a:cxnLst>
              <a:cxn ang="0">
                <a:pos x="0" y="0"/>
              </a:cxn>
              <a:cxn ang="0">
                <a:pos x="0" y="444"/>
              </a:cxn>
              <a:cxn ang="0">
                <a:pos x="33" y="552"/>
              </a:cxn>
              <a:cxn ang="0">
                <a:pos x="63" y="552"/>
              </a:cxn>
              <a:cxn ang="0">
                <a:pos x="87" y="798"/>
              </a:cxn>
              <a:cxn ang="0">
                <a:pos x="153" y="795"/>
              </a:cxn>
              <a:cxn ang="0">
                <a:pos x="180" y="879"/>
              </a:cxn>
              <a:cxn ang="0">
                <a:pos x="210" y="879"/>
              </a:cxn>
              <a:cxn ang="0">
                <a:pos x="237" y="864"/>
              </a:cxn>
              <a:cxn ang="0">
                <a:pos x="294" y="867"/>
              </a:cxn>
              <a:cxn ang="0">
                <a:pos x="330" y="663"/>
              </a:cxn>
              <a:cxn ang="0">
                <a:pos x="357" y="669"/>
              </a:cxn>
              <a:cxn ang="0">
                <a:pos x="384" y="504"/>
              </a:cxn>
              <a:cxn ang="0">
                <a:pos x="450" y="510"/>
              </a:cxn>
              <a:cxn ang="0">
                <a:pos x="474" y="462"/>
              </a:cxn>
              <a:cxn ang="0">
                <a:pos x="474" y="6"/>
              </a:cxn>
              <a:cxn ang="0">
                <a:pos x="0" y="0"/>
              </a:cxn>
            </a:cxnLst>
            <a:rect l="0" t="0" r="r" b="b"/>
            <a:pathLst>
              <a:path w="474" h="879">
                <a:moveTo>
                  <a:pt x="0" y="0"/>
                </a:moveTo>
                <a:lnTo>
                  <a:pt x="0" y="444"/>
                </a:lnTo>
                <a:lnTo>
                  <a:pt x="33" y="552"/>
                </a:lnTo>
                <a:lnTo>
                  <a:pt x="63" y="552"/>
                </a:lnTo>
                <a:lnTo>
                  <a:pt x="87" y="798"/>
                </a:lnTo>
                <a:lnTo>
                  <a:pt x="153" y="795"/>
                </a:lnTo>
                <a:lnTo>
                  <a:pt x="180" y="879"/>
                </a:lnTo>
                <a:lnTo>
                  <a:pt x="210" y="879"/>
                </a:lnTo>
                <a:lnTo>
                  <a:pt x="237" y="864"/>
                </a:lnTo>
                <a:lnTo>
                  <a:pt x="294" y="867"/>
                </a:lnTo>
                <a:lnTo>
                  <a:pt x="330" y="663"/>
                </a:lnTo>
                <a:lnTo>
                  <a:pt x="357" y="669"/>
                </a:lnTo>
                <a:lnTo>
                  <a:pt x="384" y="504"/>
                </a:lnTo>
                <a:lnTo>
                  <a:pt x="450" y="510"/>
                </a:lnTo>
                <a:lnTo>
                  <a:pt x="474" y="462"/>
                </a:lnTo>
                <a:lnTo>
                  <a:pt x="474" y="6"/>
                </a:lnTo>
                <a:lnTo>
                  <a:pt x="0" y="0"/>
                </a:lnTo>
                <a:close/>
              </a:path>
            </a:pathLst>
          </a:custGeom>
          <a:solidFill>
            <a:srgbClr val="99CCFF"/>
          </a:solidFill>
          <a:ln w="9525">
            <a:noFill/>
            <a:round/>
            <a:headEnd/>
            <a:tailEnd/>
          </a:ln>
          <a:effectLst/>
        </p:spPr>
        <p:txBody>
          <a:bodyPr/>
          <a:lstStyle/>
          <a:p>
            <a:endParaRPr lang="da-DK"/>
          </a:p>
        </p:txBody>
      </p:sp>
      <p:sp>
        <p:nvSpPr>
          <p:cNvPr id="93196" name="Line 12"/>
          <p:cNvSpPr>
            <a:spLocks noChangeShapeType="1"/>
          </p:cNvSpPr>
          <p:nvPr/>
        </p:nvSpPr>
        <p:spPr bwMode="auto">
          <a:xfrm flipV="1">
            <a:off x="3638103" y="2464966"/>
            <a:ext cx="0" cy="2600325"/>
          </a:xfrm>
          <a:prstGeom prst="line">
            <a:avLst/>
          </a:prstGeom>
          <a:noFill/>
          <a:ln w="9525">
            <a:solidFill>
              <a:schemeClr val="tx1"/>
            </a:solidFill>
            <a:prstDash val="dash"/>
            <a:round/>
            <a:headEnd/>
            <a:tailEnd/>
          </a:ln>
          <a:effectLst/>
        </p:spPr>
        <p:txBody>
          <a:bodyPr/>
          <a:lstStyle/>
          <a:p>
            <a:endParaRPr lang="da-DK"/>
          </a:p>
        </p:txBody>
      </p:sp>
      <p:sp>
        <p:nvSpPr>
          <p:cNvPr id="93197" name="Line 13"/>
          <p:cNvSpPr>
            <a:spLocks noChangeShapeType="1"/>
          </p:cNvSpPr>
          <p:nvPr/>
        </p:nvSpPr>
        <p:spPr bwMode="auto">
          <a:xfrm flipV="1">
            <a:off x="4406453" y="2461791"/>
            <a:ext cx="0" cy="2600325"/>
          </a:xfrm>
          <a:prstGeom prst="line">
            <a:avLst/>
          </a:prstGeom>
          <a:noFill/>
          <a:ln w="9525">
            <a:solidFill>
              <a:schemeClr val="tx1"/>
            </a:solidFill>
            <a:prstDash val="dash"/>
            <a:round/>
            <a:headEnd/>
            <a:tailEnd/>
          </a:ln>
          <a:effectLst/>
        </p:spPr>
        <p:txBody>
          <a:bodyPr/>
          <a:lstStyle/>
          <a:p>
            <a:endParaRPr lang="da-DK"/>
          </a:p>
        </p:txBody>
      </p:sp>
      <p:sp>
        <p:nvSpPr>
          <p:cNvPr id="93198" name="Text Box 14"/>
          <p:cNvSpPr txBox="1">
            <a:spLocks noChangeArrowheads="1"/>
          </p:cNvSpPr>
          <p:nvPr/>
        </p:nvSpPr>
        <p:spPr bwMode="auto">
          <a:xfrm>
            <a:off x="3619053" y="3341266"/>
            <a:ext cx="866775" cy="457200"/>
          </a:xfrm>
          <a:prstGeom prst="rect">
            <a:avLst/>
          </a:prstGeom>
          <a:noFill/>
          <a:ln w="9525">
            <a:noFill/>
            <a:miter lim="800000"/>
            <a:headEnd/>
            <a:tailEnd/>
          </a:ln>
          <a:effectLst/>
        </p:spPr>
        <p:txBody>
          <a:bodyPr>
            <a:spAutoFit/>
          </a:bodyPr>
          <a:lstStyle/>
          <a:p>
            <a:pPr>
              <a:spcBef>
                <a:spcPct val="50000"/>
              </a:spcBef>
            </a:pPr>
            <a:r>
              <a:rPr lang="en-GB" sz="1200" b="1" dirty="0" smtClean="0">
                <a:solidFill>
                  <a:schemeClr val="accent6"/>
                </a:solidFill>
                <a:latin typeface="Arial"/>
              </a:rPr>
              <a:t>Effective flow area</a:t>
            </a:r>
            <a:endParaRPr lang="en-GB" sz="1200" b="1" dirty="0">
              <a:solidFill>
                <a:schemeClr val="accent6"/>
              </a:solidFill>
              <a:latin typeface="Arial"/>
            </a:endParaRPr>
          </a:p>
        </p:txBody>
      </p:sp>
      <p:sp>
        <p:nvSpPr>
          <p:cNvPr id="2" name="Footer Placeholder 1"/>
          <p:cNvSpPr>
            <a:spLocks noGrp="1"/>
          </p:cNvSpPr>
          <p:nvPr>
            <p:ph type="ftr" sz="quarter" idx="11"/>
          </p:nvPr>
        </p:nvSpPr>
        <p:spPr/>
        <p:txBody>
          <a:bodyPr/>
          <a:lstStyle/>
          <a:p>
            <a:r>
              <a:rPr lang="en-GB" noProof="0" smtClean="0"/>
              <a:t>© DHI</a:t>
            </a:r>
            <a:endParaRPr lang="en-GB" noProof="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80" name="Picture 4"/>
          <p:cNvPicPr>
            <a:picLocks noChangeAspect="1" noChangeArrowheads="1"/>
          </p:cNvPicPr>
          <p:nvPr/>
        </p:nvPicPr>
        <p:blipFill>
          <a:blip r:embed="rId2"/>
          <a:srcRect l="55371" t="10828" r="739" b="2953"/>
          <a:stretch>
            <a:fillRect/>
          </a:stretch>
        </p:blipFill>
        <p:spPr bwMode="auto">
          <a:xfrm>
            <a:off x="2019300" y="1947863"/>
            <a:ext cx="3203575" cy="4721225"/>
          </a:xfrm>
          <a:prstGeom prst="rect">
            <a:avLst/>
          </a:prstGeom>
          <a:noFill/>
          <a:ln w="9525">
            <a:noFill/>
            <a:miter lim="800000"/>
            <a:headEnd/>
            <a:tailEnd/>
          </a:ln>
          <a:effectLst/>
        </p:spPr>
      </p:pic>
      <p:sp>
        <p:nvSpPr>
          <p:cNvPr id="75781" name="Text Box 5"/>
          <p:cNvSpPr txBox="1">
            <a:spLocks noChangeArrowheads="1"/>
          </p:cNvSpPr>
          <p:nvPr/>
        </p:nvSpPr>
        <p:spPr bwMode="auto">
          <a:xfrm>
            <a:off x="214282" y="4077072"/>
            <a:ext cx="2890837" cy="641350"/>
          </a:xfrm>
          <a:prstGeom prst="rect">
            <a:avLst/>
          </a:prstGeom>
          <a:noFill/>
          <a:ln w="9525">
            <a:noFill/>
            <a:miter lim="800000"/>
            <a:headEnd/>
            <a:tailEnd/>
          </a:ln>
          <a:effectLst/>
        </p:spPr>
        <p:txBody>
          <a:bodyPr>
            <a:spAutoFit/>
          </a:bodyPr>
          <a:lstStyle/>
          <a:p>
            <a:r>
              <a:rPr lang="en-GB" sz="1800" dirty="0" smtClean="0">
                <a:solidFill>
                  <a:srgbClr val="FFFFFF"/>
                </a:solidFill>
                <a:latin typeface="Arial"/>
              </a:rPr>
              <a:t>Plot of Section</a:t>
            </a:r>
            <a:br>
              <a:rPr lang="en-GB" sz="1800" dirty="0" smtClean="0">
                <a:solidFill>
                  <a:srgbClr val="FFFFFF"/>
                </a:solidFill>
                <a:latin typeface="Arial"/>
              </a:rPr>
            </a:br>
            <a:r>
              <a:rPr lang="en-GB" sz="1800" dirty="0" smtClean="0">
                <a:solidFill>
                  <a:srgbClr val="FFFFFF"/>
                </a:solidFill>
                <a:latin typeface="Arial"/>
              </a:rPr>
              <a:t>(looking D/S)</a:t>
            </a:r>
            <a:endParaRPr lang="en-GB" sz="1800" dirty="0">
              <a:solidFill>
                <a:srgbClr val="FFFFFF"/>
              </a:solidFill>
              <a:latin typeface="Arial"/>
            </a:endParaRPr>
          </a:p>
        </p:txBody>
      </p:sp>
      <p:sp>
        <p:nvSpPr>
          <p:cNvPr id="75782" name="Rectangle 6"/>
          <p:cNvSpPr>
            <a:spLocks noChangeArrowheads="1"/>
          </p:cNvSpPr>
          <p:nvPr/>
        </p:nvSpPr>
        <p:spPr bwMode="auto">
          <a:xfrm>
            <a:off x="5457825" y="2282825"/>
            <a:ext cx="3457575" cy="4211638"/>
          </a:xfrm>
          <a:prstGeom prst="rect">
            <a:avLst/>
          </a:prstGeom>
          <a:noFill/>
          <a:ln w="9525">
            <a:noFill/>
            <a:miter lim="800000"/>
            <a:headEnd/>
            <a:tailEnd/>
          </a:ln>
          <a:effectLst/>
        </p:spPr>
        <p:txBody>
          <a:bodyPr>
            <a:spAutoFit/>
          </a:bodyPr>
          <a:lstStyle/>
          <a:p>
            <a:r>
              <a:rPr lang="en-US" sz="1800" b="1" dirty="0">
                <a:solidFill>
                  <a:srgbClr val="FFFFFF"/>
                </a:solidFill>
                <a:latin typeface="Arial" charset="0"/>
              </a:rPr>
              <a:t>Bank Markers:</a:t>
            </a:r>
          </a:p>
          <a:p>
            <a:pPr eaLnBrk="0" hangingPunct="0">
              <a:buFontTx/>
              <a:buChar char="•"/>
            </a:pPr>
            <a:r>
              <a:rPr lang="en-GB" sz="1800" dirty="0">
                <a:solidFill>
                  <a:srgbClr val="FFFFFF"/>
                </a:solidFill>
                <a:latin typeface="Arial" charset="0"/>
              </a:rPr>
              <a:t> Displayed as Red Lines</a:t>
            </a:r>
          </a:p>
          <a:p>
            <a:pPr eaLnBrk="0" hangingPunct="0">
              <a:buFontTx/>
              <a:buChar char="•"/>
            </a:pPr>
            <a:r>
              <a:rPr lang="en-GB" sz="1800" dirty="0">
                <a:solidFill>
                  <a:srgbClr val="FFFFFF"/>
                </a:solidFill>
                <a:latin typeface="Arial" charset="0"/>
              </a:rPr>
              <a:t> Can be Assigned Directly</a:t>
            </a:r>
            <a:br>
              <a:rPr lang="en-GB" sz="1800" dirty="0">
                <a:solidFill>
                  <a:srgbClr val="FFFFFF"/>
                </a:solidFill>
                <a:latin typeface="Arial" charset="0"/>
              </a:rPr>
            </a:br>
            <a:r>
              <a:rPr lang="en-GB" sz="1800" dirty="0">
                <a:solidFill>
                  <a:srgbClr val="FFFFFF"/>
                </a:solidFill>
                <a:latin typeface="Arial" charset="0"/>
              </a:rPr>
              <a:t>   in Graphical View</a:t>
            </a:r>
          </a:p>
          <a:p>
            <a:pPr eaLnBrk="0" hangingPunct="0">
              <a:buFontTx/>
              <a:buChar char="•"/>
            </a:pPr>
            <a:endParaRPr lang="en-GB" sz="1800" dirty="0">
              <a:solidFill>
                <a:srgbClr val="FFFFFF"/>
              </a:solidFill>
              <a:latin typeface="Arial" charset="0"/>
            </a:endParaRPr>
          </a:p>
          <a:p>
            <a:r>
              <a:rPr lang="en-US" sz="1800" b="1" dirty="0">
                <a:solidFill>
                  <a:srgbClr val="FFFFFF"/>
                </a:solidFill>
                <a:latin typeface="Arial" charset="0"/>
              </a:rPr>
              <a:t>Lateral Resistance:</a:t>
            </a:r>
          </a:p>
          <a:p>
            <a:pPr>
              <a:buFontTx/>
              <a:buChar char="•"/>
            </a:pPr>
            <a:r>
              <a:rPr lang="en-US" sz="1800" dirty="0">
                <a:solidFill>
                  <a:srgbClr val="FFFFFF"/>
                </a:solidFill>
                <a:latin typeface="Arial" charset="0"/>
              </a:rPr>
              <a:t> Displayed as Blue Line</a:t>
            </a:r>
          </a:p>
          <a:p>
            <a:pPr>
              <a:buFontTx/>
              <a:buChar char="•"/>
            </a:pPr>
            <a:r>
              <a:rPr lang="en-US" sz="1800" dirty="0">
                <a:solidFill>
                  <a:srgbClr val="FFFFFF"/>
                </a:solidFill>
                <a:latin typeface="Arial" charset="0"/>
              </a:rPr>
              <a:t> Units on Right Axis</a:t>
            </a:r>
          </a:p>
          <a:p>
            <a:pPr>
              <a:buFontTx/>
              <a:buChar char="•"/>
            </a:pPr>
            <a:endParaRPr lang="en-US" sz="1800" dirty="0">
              <a:solidFill>
                <a:srgbClr val="FFFFFF"/>
              </a:solidFill>
              <a:latin typeface="Arial" charset="0"/>
            </a:endParaRPr>
          </a:p>
          <a:p>
            <a:r>
              <a:rPr lang="en-US" sz="1800" b="1" dirty="0">
                <a:solidFill>
                  <a:srgbClr val="FFFFFF"/>
                </a:solidFill>
                <a:latin typeface="Arial" charset="0"/>
              </a:rPr>
              <a:t>Bed Level:</a:t>
            </a:r>
          </a:p>
          <a:p>
            <a:pPr>
              <a:buFontTx/>
              <a:buChar char="•"/>
            </a:pPr>
            <a:r>
              <a:rPr lang="en-US" sz="1800" dirty="0">
                <a:solidFill>
                  <a:srgbClr val="FFFFFF"/>
                </a:solidFill>
                <a:latin typeface="Arial" charset="0"/>
              </a:rPr>
              <a:t> Left Axis Denotes Level</a:t>
            </a:r>
          </a:p>
          <a:p>
            <a:pPr>
              <a:buFontTx/>
              <a:buChar char="•"/>
            </a:pPr>
            <a:r>
              <a:rPr lang="en-US" sz="1800" dirty="0">
                <a:solidFill>
                  <a:srgbClr val="FFFFFF"/>
                </a:solidFill>
                <a:latin typeface="Arial" charset="0"/>
              </a:rPr>
              <a:t> Each Row in Table Assigned</a:t>
            </a:r>
            <a:br>
              <a:rPr lang="en-US" sz="1800" dirty="0">
                <a:solidFill>
                  <a:srgbClr val="FFFFFF"/>
                </a:solidFill>
                <a:latin typeface="Arial" charset="0"/>
              </a:rPr>
            </a:br>
            <a:r>
              <a:rPr lang="en-US" sz="1800" dirty="0">
                <a:solidFill>
                  <a:srgbClr val="FFFFFF"/>
                </a:solidFill>
                <a:latin typeface="Arial" charset="0"/>
              </a:rPr>
              <a:t>   a Point in Graph</a:t>
            </a:r>
          </a:p>
          <a:p>
            <a:pPr>
              <a:buFontTx/>
              <a:buChar char="•"/>
            </a:pPr>
            <a:r>
              <a:rPr lang="en-US" sz="1800" dirty="0">
                <a:solidFill>
                  <a:srgbClr val="FFFFFF"/>
                </a:solidFill>
                <a:latin typeface="Arial" charset="0"/>
              </a:rPr>
              <a:t> Cross-Section History</a:t>
            </a:r>
            <a:br>
              <a:rPr lang="en-US" sz="1800" dirty="0">
                <a:solidFill>
                  <a:srgbClr val="FFFFFF"/>
                </a:solidFill>
                <a:latin typeface="Arial" charset="0"/>
              </a:rPr>
            </a:br>
            <a:r>
              <a:rPr lang="en-US" sz="1800" dirty="0">
                <a:solidFill>
                  <a:srgbClr val="FFFFFF"/>
                </a:solidFill>
                <a:latin typeface="Arial" charset="0"/>
              </a:rPr>
              <a:t>   Displayed as Grey Shadow</a:t>
            </a:r>
          </a:p>
        </p:txBody>
      </p:sp>
      <p:sp>
        <p:nvSpPr>
          <p:cNvPr id="75783" name="Rectangle 7"/>
          <p:cNvSpPr>
            <a:spLocks noGrp="1" noChangeArrowheads="1"/>
          </p:cNvSpPr>
          <p:nvPr>
            <p:ph type="title"/>
          </p:nvPr>
        </p:nvSpPr>
        <p:spPr>
          <a:noFill/>
          <a:ln/>
        </p:spPr>
        <p:txBody>
          <a:bodyPr/>
          <a:lstStyle/>
          <a:p>
            <a:r>
              <a:rPr lang="da-DK">
                <a:solidFill>
                  <a:srgbClr val="FFFFFF"/>
                </a:solidFill>
              </a:rPr>
              <a:t>CROSS SECTION EDITOR</a:t>
            </a:r>
            <a:endParaRPr lang="en-US">
              <a:solidFill>
                <a:srgbClr val="FFFFFF"/>
              </a:solidFill>
            </a:endParaRPr>
          </a:p>
        </p:txBody>
      </p:sp>
      <p:sp>
        <p:nvSpPr>
          <p:cNvPr id="2" name="Content Placeholder 1"/>
          <p:cNvSpPr>
            <a:spLocks noGrp="1"/>
          </p:cNvSpPr>
          <p:nvPr>
            <p:ph sz="quarter" idx="13"/>
          </p:nvPr>
        </p:nvSpPr>
        <p:spPr/>
        <p:txBody>
          <a:bodyPr/>
          <a:lstStyle/>
          <a:p>
            <a:pPr marL="0" indent="0">
              <a:buNone/>
            </a:pPr>
            <a:r>
              <a:rPr lang="en-US" dirty="0">
                <a:solidFill>
                  <a:srgbClr val="FFFFFF"/>
                </a:solidFill>
              </a:rPr>
              <a:t>Raw Data View (Graphical Panel)</a:t>
            </a:r>
          </a:p>
          <a:p>
            <a:pPr marL="0" indent="0">
              <a:buNone/>
            </a:pPr>
            <a:endParaRPr lang="en-GB" dirty="0"/>
          </a:p>
        </p:txBody>
      </p:sp>
      <p:sp>
        <p:nvSpPr>
          <p:cNvPr id="3" name="Footer Placeholder 2"/>
          <p:cNvSpPr>
            <a:spLocks noGrp="1"/>
          </p:cNvSpPr>
          <p:nvPr>
            <p:ph type="ftr" sz="quarter" idx="11"/>
          </p:nvPr>
        </p:nvSpPr>
        <p:spPr/>
        <p:txBody>
          <a:bodyPr/>
          <a:lstStyle/>
          <a:p>
            <a:r>
              <a:rPr lang="en-GB" noProof="0" smtClean="0"/>
              <a:t>© DHI</a:t>
            </a:r>
            <a:endParaRPr lang="en-GB" noProof="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4" name="Picture 4"/>
          <p:cNvPicPr>
            <a:picLocks noChangeAspect="1" noChangeArrowheads="1"/>
          </p:cNvPicPr>
          <p:nvPr/>
        </p:nvPicPr>
        <p:blipFill>
          <a:blip r:embed="rId2"/>
          <a:srcRect l="24733" t="6398" r="60539" b="89824"/>
          <a:stretch>
            <a:fillRect/>
          </a:stretch>
        </p:blipFill>
        <p:spPr bwMode="auto">
          <a:xfrm>
            <a:off x="739775" y="3249613"/>
            <a:ext cx="2346325" cy="455612"/>
          </a:xfrm>
          <a:prstGeom prst="rect">
            <a:avLst/>
          </a:prstGeom>
          <a:noFill/>
          <a:ln w="9525">
            <a:noFill/>
            <a:miter lim="800000"/>
            <a:headEnd/>
            <a:tailEnd/>
          </a:ln>
          <a:effectLst/>
        </p:spPr>
      </p:pic>
      <p:pic>
        <p:nvPicPr>
          <p:cNvPr id="76805" name="Picture 5"/>
          <p:cNvPicPr>
            <a:picLocks noChangeAspect="1" noChangeArrowheads="1"/>
          </p:cNvPicPr>
          <p:nvPr/>
        </p:nvPicPr>
        <p:blipFill>
          <a:blip r:embed="rId2"/>
          <a:srcRect l="64230" t="27071" r="16611" b="31007"/>
          <a:stretch>
            <a:fillRect/>
          </a:stretch>
        </p:blipFill>
        <p:spPr bwMode="auto">
          <a:xfrm>
            <a:off x="3468688" y="2933700"/>
            <a:ext cx="1971675" cy="3236913"/>
          </a:xfrm>
          <a:prstGeom prst="rect">
            <a:avLst/>
          </a:prstGeom>
          <a:noFill/>
          <a:ln w="9525">
            <a:noFill/>
            <a:miter lim="800000"/>
            <a:headEnd/>
            <a:tailEnd/>
          </a:ln>
          <a:effectLst/>
        </p:spPr>
      </p:pic>
      <p:sp>
        <p:nvSpPr>
          <p:cNvPr id="76806" name="AutoShape 6"/>
          <p:cNvSpPr>
            <a:spLocks/>
          </p:cNvSpPr>
          <p:nvPr/>
        </p:nvSpPr>
        <p:spPr bwMode="auto">
          <a:xfrm>
            <a:off x="3125788" y="2928938"/>
            <a:ext cx="331787" cy="1114425"/>
          </a:xfrm>
          <a:prstGeom prst="leftBrace">
            <a:avLst>
              <a:gd name="adj1" fmla="val 27990"/>
              <a:gd name="adj2" fmla="val 50000"/>
            </a:avLst>
          </a:prstGeom>
          <a:noFill/>
          <a:ln w="28575">
            <a:solidFill>
              <a:srgbClr val="CC6633"/>
            </a:solidFill>
            <a:round/>
            <a:headEnd/>
            <a:tailEnd/>
          </a:ln>
          <a:effectLst/>
        </p:spPr>
        <p:txBody>
          <a:bodyPr wrap="none" anchor="ctr"/>
          <a:lstStyle/>
          <a:p>
            <a:endParaRPr lang="da-DK"/>
          </a:p>
        </p:txBody>
      </p:sp>
      <p:pic>
        <p:nvPicPr>
          <p:cNvPr id="76807" name="Picture 7"/>
          <p:cNvPicPr>
            <a:picLocks noChangeAspect="1" noChangeArrowheads="1"/>
          </p:cNvPicPr>
          <p:nvPr/>
        </p:nvPicPr>
        <p:blipFill>
          <a:blip r:embed="rId2"/>
          <a:srcRect l="43559" t="6398" r="44666" b="89824"/>
          <a:stretch>
            <a:fillRect/>
          </a:stretch>
        </p:blipFill>
        <p:spPr bwMode="auto">
          <a:xfrm>
            <a:off x="5913438" y="4994275"/>
            <a:ext cx="1876425" cy="455613"/>
          </a:xfrm>
          <a:prstGeom prst="rect">
            <a:avLst/>
          </a:prstGeom>
          <a:noFill/>
          <a:ln w="9525">
            <a:noFill/>
            <a:miter lim="800000"/>
            <a:headEnd/>
            <a:tailEnd/>
          </a:ln>
          <a:effectLst/>
        </p:spPr>
      </p:pic>
      <p:sp>
        <p:nvSpPr>
          <p:cNvPr id="76808" name="AutoShape 8"/>
          <p:cNvSpPr>
            <a:spLocks/>
          </p:cNvSpPr>
          <p:nvPr/>
        </p:nvSpPr>
        <p:spPr bwMode="auto">
          <a:xfrm flipH="1">
            <a:off x="5470525" y="4773613"/>
            <a:ext cx="331788" cy="957262"/>
          </a:xfrm>
          <a:prstGeom prst="leftBrace">
            <a:avLst>
              <a:gd name="adj1" fmla="val 24043"/>
              <a:gd name="adj2" fmla="val 50000"/>
            </a:avLst>
          </a:prstGeom>
          <a:noFill/>
          <a:ln w="28575">
            <a:solidFill>
              <a:schemeClr val="accent2"/>
            </a:solidFill>
            <a:round/>
            <a:headEnd/>
            <a:tailEnd/>
          </a:ln>
          <a:effectLst/>
        </p:spPr>
        <p:txBody>
          <a:bodyPr wrap="none" anchor="ctr"/>
          <a:lstStyle/>
          <a:p>
            <a:endParaRPr lang="da-DK"/>
          </a:p>
        </p:txBody>
      </p:sp>
      <p:pic>
        <p:nvPicPr>
          <p:cNvPr id="76809" name="Picture 9"/>
          <p:cNvPicPr>
            <a:picLocks noChangeAspect="1" noChangeArrowheads="1"/>
          </p:cNvPicPr>
          <p:nvPr/>
        </p:nvPicPr>
        <p:blipFill>
          <a:blip r:embed="rId3"/>
          <a:srcRect/>
          <a:stretch>
            <a:fillRect/>
          </a:stretch>
        </p:blipFill>
        <p:spPr bwMode="auto">
          <a:xfrm>
            <a:off x="5624513" y="2166938"/>
            <a:ext cx="3205162" cy="1495425"/>
          </a:xfrm>
          <a:prstGeom prst="rect">
            <a:avLst/>
          </a:prstGeom>
          <a:noFill/>
          <a:ln w="9525">
            <a:noFill/>
            <a:miter lim="800000"/>
            <a:headEnd/>
            <a:tailEnd/>
          </a:ln>
          <a:effectLst/>
        </p:spPr>
      </p:pic>
      <p:sp>
        <p:nvSpPr>
          <p:cNvPr id="76810" name="Freeform 10"/>
          <p:cNvSpPr>
            <a:spLocks/>
          </p:cNvSpPr>
          <p:nvPr/>
        </p:nvSpPr>
        <p:spPr bwMode="auto">
          <a:xfrm>
            <a:off x="5114925" y="3686175"/>
            <a:ext cx="2128838" cy="628650"/>
          </a:xfrm>
          <a:custGeom>
            <a:avLst/>
            <a:gdLst/>
            <a:ahLst/>
            <a:cxnLst>
              <a:cxn ang="0">
                <a:pos x="0" y="396"/>
              </a:cxn>
              <a:cxn ang="0">
                <a:pos x="1341" y="396"/>
              </a:cxn>
              <a:cxn ang="0">
                <a:pos x="1341" y="0"/>
              </a:cxn>
            </a:cxnLst>
            <a:rect l="0" t="0" r="r" b="b"/>
            <a:pathLst>
              <a:path w="1341" h="396">
                <a:moveTo>
                  <a:pt x="0" y="396"/>
                </a:moveTo>
                <a:lnTo>
                  <a:pt x="1341" y="396"/>
                </a:lnTo>
                <a:lnTo>
                  <a:pt x="1341" y="0"/>
                </a:lnTo>
              </a:path>
            </a:pathLst>
          </a:custGeom>
          <a:noFill/>
          <a:ln w="28575">
            <a:solidFill>
              <a:schemeClr val="accent2"/>
            </a:solidFill>
            <a:round/>
            <a:headEnd type="none" w="med" len="med"/>
            <a:tailEnd type="triangle" w="med" len="med"/>
          </a:ln>
          <a:effectLst/>
        </p:spPr>
        <p:txBody>
          <a:bodyPr/>
          <a:lstStyle/>
          <a:p>
            <a:endParaRPr lang="da-DK"/>
          </a:p>
        </p:txBody>
      </p:sp>
      <p:sp>
        <p:nvSpPr>
          <p:cNvPr id="76811" name="Freeform 11"/>
          <p:cNvSpPr>
            <a:spLocks/>
          </p:cNvSpPr>
          <p:nvPr/>
        </p:nvSpPr>
        <p:spPr bwMode="auto">
          <a:xfrm rot="-10800000">
            <a:off x="1958975" y="4144963"/>
            <a:ext cx="1485900" cy="871537"/>
          </a:xfrm>
          <a:custGeom>
            <a:avLst/>
            <a:gdLst/>
            <a:ahLst/>
            <a:cxnLst>
              <a:cxn ang="0">
                <a:pos x="0" y="396"/>
              </a:cxn>
              <a:cxn ang="0">
                <a:pos x="1341" y="396"/>
              </a:cxn>
              <a:cxn ang="0">
                <a:pos x="1341" y="0"/>
              </a:cxn>
            </a:cxnLst>
            <a:rect l="0" t="0" r="r" b="b"/>
            <a:pathLst>
              <a:path w="1341" h="396">
                <a:moveTo>
                  <a:pt x="0" y="396"/>
                </a:moveTo>
                <a:lnTo>
                  <a:pt x="1341" y="396"/>
                </a:lnTo>
                <a:lnTo>
                  <a:pt x="1341" y="0"/>
                </a:lnTo>
              </a:path>
            </a:pathLst>
          </a:custGeom>
          <a:noFill/>
          <a:ln w="28575">
            <a:solidFill>
              <a:srgbClr val="CC6633"/>
            </a:solidFill>
            <a:round/>
            <a:headEnd type="none" w="med" len="med"/>
            <a:tailEnd type="triangle" w="med" len="med"/>
          </a:ln>
          <a:effectLst/>
        </p:spPr>
        <p:txBody>
          <a:bodyPr/>
          <a:lstStyle/>
          <a:p>
            <a:endParaRPr lang="da-DK"/>
          </a:p>
        </p:txBody>
      </p:sp>
      <p:sp>
        <p:nvSpPr>
          <p:cNvPr id="76812" name="Rectangle 12"/>
          <p:cNvSpPr>
            <a:spLocks noChangeArrowheads="1"/>
          </p:cNvSpPr>
          <p:nvPr/>
        </p:nvSpPr>
        <p:spPr bwMode="auto">
          <a:xfrm>
            <a:off x="971600" y="5138028"/>
            <a:ext cx="2339102" cy="584775"/>
          </a:xfrm>
          <a:prstGeom prst="rect">
            <a:avLst/>
          </a:prstGeom>
          <a:noFill/>
          <a:ln w="9525">
            <a:noFill/>
            <a:miter lim="800000"/>
            <a:headEnd/>
            <a:tailEnd/>
          </a:ln>
          <a:effectLst/>
        </p:spPr>
        <p:txBody>
          <a:bodyPr wrap="none">
            <a:spAutoFit/>
          </a:bodyPr>
          <a:lstStyle/>
          <a:p>
            <a:r>
              <a:rPr lang="en-GB" sz="1600" b="1" dirty="0">
                <a:solidFill>
                  <a:srgbClr val="FFFFFF"/>
                </a:solidFill>
                <a:latin typeface="Arial" charset="0"/>
              </a:rPr>
              <a:t>Clear Grey Shadow</a:t>
            </a:r>
          </a:p>
          <a:p>
            <a:r>
              <a:rPr lang="en-GB" sz="1600" b="1" dirty="0">
                <a:solidFill>
                  <a:srgbClr val="FFFFFF"/>
                </a:solidFill>
                <a:latin typeface="Arial" charset="0"/>
              </a:rPr>
              <a:t>Cross-Section History</a:t>
            </a:r>
            <a:endParaRPr lang="en-US" sz="1600" b="1" dirty="0">
              <a:solidFill>
                <a:srgbClr val="FFFFFF"/>
              </a:solidFill>
              <a:latin typeface="Arial" charset="0"/>
            </a:endParaRPr>
          </a:p>
        </p:txBody>
      </p:sp>
      <p:sp>
        <p:nvSpPr>
          <p:cNvPr id="76813" name="Rectangle 13"/>
          <p:cNvSpPr>
            <a:spLocks noGrp="1" noChangeArrowheads="1"/>
          </p:cNvSpPr>
          <p:nvPr>
            <p:ph type="title"/>
          </p:nvPr>
        </p:nvSpPr>
        <p:spPr>
          <a:noFill/>
          <a:ln/>
        </p:spPr>
        <p:txBody>
          <a:bodyPr/>
          <a:lstStyle/>
          <a:p>
            <a:r>
              <a:rPr lang="da-DK">
                <a:solidFill>
                  <a:srgbClr val="FFFFFF"/>
                </a:solidFill>
              </a:rPr>
              <a:t>CROSS SECTION EDITOR</a:t>
            </a:r>
            <a:endParaRPr lang="en-US">
              <a:solidFill>
                <a:srgbClr val="FFFFFF"/>
              </a:solidFill>
            </a:endParaRPr>
          </a:p>
        </p:txBody>
      </p:sp>
      <p:sp>
        <p:nvSpPr>
          <p:cNvPr id="2" name="Content Placeholder 1"/>
          <p:cNvSpPr>
            <a:spLocks noGrp="1"/>
          </p:cNvSpPr>
          <p:nvPr>
            <p:ph sz="quarter" idx="13"/>
          </p:nvPr>
        </p:nvSpPr>
        <p:spPr/>
        <p:txBody>
          <a:bodyPr/>
          <a:lstStyle/>
          <a:p>
            <a:pPr marL="0" indent="0">
              <a:buNone/>
            </a:pPr>
            <a:r>
              <a:rPr lang="en-US" dirty="0">
                <a:solidFill>
                  <a:srgbClr val="FFFFFF"/>
                </a:solidFill>
              </a:rPr>
              <a:t>Graphical Panel (Right Click Menu and Tools)</a:t>
            </a:r>
          </a:p>
          <a:p>
            <a:pPr marL="0" indent="0">
              <a:buNone/>
            </a:pPr>
            <a:endParaRPr lang="en-GB" dirty="0"/>
          </a:p>
        </p:txBody>
      </p:sp>
      <p:sp>
        <p:nvSpPr>
          <p:cNvPr id="14" name="AutoShape 6"/>
          <p:cNvSpPr>
            <a:spLocks/>
          </p:cNvSpPr>
          <p:nvPr/>
        </p:nvSpPr>
        <p:spPr bwMode="auto">
          <a:xfrm>
            <a:off x="3125788" y="2935288"/>
            <a:ext cx="331787" cy="1114425"/>
          </a:xfrm>
          <a:prstGeom prst="leftBrace">
            <a:avLst>
              <a:gd name="adj1" fmla="val 27990"/>
              <a:gd name="adj2" fmla="val 50000"/>
            </a:avLst>
          </a:prstGeom>
          <a:noFill/>
          <a:ln w="28575">
            <a:solidFill>
              <a:schemeClr val="accent2"/>
            </a:solidFill>
            <a:round/>
            <a:headEnd/>
            <a:tailEnd/>
          </a:ln>
          <a:effectLst/>
        </p:spPr>
        <p:txBody>
          <a:bodyPr wrap="none" anchor="ctr"/>
          <a:lstStyle/>
          <a:p>
            <a:endParaRPr lang="da-DK"/>
          </a:p>
        </p:txBody>
      </p:sp>
      <p:sp>
        <p:nvSpPr>
          <p:cNvPr id="15" name="Freeform 11"/>
          <p:cNvSpPr>
            <a:spLocks/>
          </p:cNvSpPr>
          <p:nvPr/>
        </p:nvSpPr>
        <p:spPr bwMode="auto">
          <a:xfrm rot="-10800000">
            <a:off x="1958975" y="4151313"/>
            <a:ext cx="1485900" cy="871537"/>
          </a:xfrm>
          <a:custGeom>
            <a:avLst/>
            <a:gdLst/>
            <a:ahLst/>
            <a:cxnLst>
              <a:cxn ang="0">
                <a:pos x="0" y="396"/>
              </a:cxn>
              <a:cxn ang="0">
                <a:pos x="1341" y="396"/>
              </a:cxn>
              <a:cxn ang="0">
                <a:pos x="1341" y="0"/>
              </a:cxn>
            </a:cxnLst>
            <a:rect l="0" t="0" r="r" b="b"/>
            <a:pathLst>
              <a:path w="1341" h="396">
                <a:moveTo>
                  <a:pt x="0" y="396"/>
                </a:moveTo>
                <a:lnTo>
                  <a:pt x="1341" y="396"/>
                </a:lnTo>
                <a:lnTo>
                  <a:pt x="1341" y="0"/>
                </a:lnTo>
              </a:path>
            </a:pathLst>
          </a:custGeom>
          <a:noFill/>
          <a:ln w="28575">
            <a:solidFill>
              <a:schemeClr val="accent2"/>
            </a:solidFill>
            <a:round/>
            <a:headEnd type="none" w="med" len="med"/>
            <a:tailEnd type="triangle" w="med" len="med"/>
          </a:ln>
          <a:effectLst/>
        </p:spPr>
        <p:txBody>
          <a:bodyPr/>
          <a:lstStyle/>
          <a:p>
            <a:endParaRPr lang="da-DK"/>
          </a:p>
        </p:txBody>
      </p:sp>
      <p:sp>
        <p:nvSpPr>
          <p:cNvPr id="3" name="Footer Placeholder 2"/>
          <p:cNvSpPr>
            <a:spLocks noGrp="1"/>
          </p:cNvSpPr>
          <p:nvPr>
            <p:ph type="ftr" sz="quarter" idx="11"/>
          </p:nvPr>
        </p:nvSpPr>
        <p:spPr/>
        <p:txBody>
          <a:bodyPr/>
          <a:lstStyle/>
          <a:p>
            <a:r>
              <a:rPr lang="en-GB" noProof="0" smtClean="0"/>
              <a:t>© DHI</a:t>
            </a:r>
            <a:endParaRPr lang="en-GB" noProof="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8" name="Picture 4"/>
          <p:cNvPicPr>
            <a:picLocks noChangeAspect="1" noChangeArrowheads="1"/>
          </p:cNvPicPr>
          <p:nvPr/>
        </p:nvPicPr>
        <p:blipFill>
          <a:blip r:embed="rId2"/>
          <a:srcRect l="739" t="10828" r="45404" b="57094"/>
          <a:stretch>
            <a:fillRect/>
          </a:stretch>
        </p:blipFill>
        <p:spPr bwMode="auto">
          <a:xfrm>
            <a:off x="689670" y="2348381"/>
            <a:ext cx="8058794" cy="3600899"/>
          </a:xfrm>
          <a:prstGeom prst="rect">
            <a:avLst/>
          </a:prstGeom>
          <a:noFill/>
          <a:ln w="9525">
            <a:noFill/>
            <a:miter lim="800000"/>
            <a:headEnd/>
            <a:tailEnd/>
          </a:ln>
          <a:effectLst/>
        </p:spPr>
      </p:pic>
      <p:sp>
        <p:nvSpPr>
          <p:cNvPr id="77829" name="Rectangle 5"/>
          <p:cNvSpPr>
            <a:spLocks noGrp="1" noChangeArrowheads="1"/>
          </p:cNvSpPr>
          <p:nvPr>
            <p:ph type="title"/>
          </p:nvPr>
        </p:nvSpPr>
        <p:spPr>
          <a:noFill/>
          <a:ln/>
        </p:spPr>
        <p:txBody>
          <a:bodyPr/>
          <a:lstStyle/>
          <a:p>
            <a:r>
              <a:rPr lang="da-DK">
                <a:solidFill>
                  <a:srgbClr val="FFFFFF"/>
                </a:solidFill>
              </a:rPr>
              <a:t>CROSS SECTION EDITOR</a:t>
            </a:r>
            <a:endParaRPr lang="en-US">
              <a:solidFill>
                <a:srgbClr val="FFFFFF"/>
              </a:solidFill>
            </a:endParaRPr>
          </a:p>
        </p:txBody>
      </p:sp>
      <p:sp>
        <p:nvSpPr>
          <p:cNvPr id="2" name="Content Placeholder 1"/>
          <p:cNvSpPr>
            <a:spLocks noGrp="1"/>
          </p:cNvSpPr>
          <p:nvPr>
            <p:ph sz="quarter" idx="13"/>
          </p:nvPr>
        </p:nvSpPr>
        <p:spPr/>
        <p:txBody>
          <a:bodyPr/>
          <a:lstStyle/>
          <a:p>
            <a:pPr marL="0" indent="0">
              <a:buNone/>
            </a:pPr>
            <a:r>
              <a:rPr lang="en-US" dirty="0">
                <a:solidFill>
                  <a:srgbClr val="FFFFFF"/>
                </a:solidFill>
              </a:rPr>
              <a:t>Raw Data View (Properties Panel)</a:t>
            </a:r>
          </a:p>
          <a:p>
            <a:pPr marL="0" indent="0">
              <a:buNone/>
            </a:pPr>
            <a:endParaRPr lang="en-GB" dirty="0"/>
          </a:p>
        </p:txBody>
      </p:sp>
      <p:sp>
        <p:nvSpPr>
          <p:cNvPr id="3" name="Footer Placeholder 2"/>
          <p:cNvSpPr>
            <a:spLocks noGrp="1"/>
          </p:cNvSpPr>
          <p:nvPr>
            <p:ph type="ftr" sz="quarter" idx="11"/>
          </p:nvPr>
        </p:nvSpPr>
        <p:spPr/>
        <p:txBody>
          <a:bodyPr/>
          <a:lstStyle/>
          <a:p>
            <a:r>
              <a:rPr lang="en-GB" noProof="0" smtClean="0"/>
              <a:t>© DHI</a:t>
            </a:r>
            <a:endParaRPr lang="en-GB" noProof="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2" name="Text Box 4"/>
          <p:cNvSpPr txBox="1">
            <a:spLocks noChangeArrowheads="1"/>
          </p:cNvSpPr>
          <p:nvPr/>
        </p:nvSpPr>
        <p:spPr bwMode="auto">
          <a:xfrm>
            <a:off x="465460" y="1844824"/>
            <a:ext cx="8355012" cy="4081463"/>
          </a:xfrm>
          <a:prstGeom prst="rect">
            <a:avLst/>
          </a:prstGeom>
          <a:noFill/>
          <a:ln w="12700">
            <a:noFill/>
            <a:miter lim="800000"/>
            <a:headEnd type="none" w="sm" len="sm"/>
            <a:tailEnd type="none" w="sm" len="sm"/>
          </a:ln>
          <a:effectLst/>
        </p:spPr>
        <p:txBody>
          <a:bodyPr>
            <a:spAutoFit/>
          </a:bodyPr>
          <a:lstStyle/>
          <a:p>
            <a:pPr defTabSz="762000" eaLnBrk="0" hangingPunct="0">
              <a:spcBef>
                <a:spcPct val="50000"/>
              </a:spcBef>
            </a:pPr>
            <a:r>
              <a:rPr lang="en-GB" sz="1800" b="1" dirty="0" smtClean="0">
                <a:solidFill>
                  <a:srgbClr val="FFFFFF"/>
                </a:solidFill>
                <a:latin typeface="Arial"/>
              </a:rPr>
              <a:t>Section Type:	</a:t>
            </a:r>
            <a:r>
              <a:rPr lang="en-GB" sz="1800" dirty="0" smtClean="0">
                <a:solidFill>
                  <a:srgbClr val="FFFFFF"/>
                </a:solidFill>
                <a:latin typeface="Arial"/>
              </a:rPr>
              <a:t>	Open / Closed (</a:t>
            </a:r>
            <a:r>
              <a:rPr lang="en-GB" sz="1800" b="1" i="1" dirty="0" smtClean="0">
                <a:solidFill>
                  <a:srgbClr val="FFFFFF"/>
                </a:solidFill>
                <a:latin typeface="Arial"/>
              </a:rPr>
              <a:t>Irregular, Circular, Rectangular</a:t>
            </a:r>
            <a:r>
              <a:rPr lang="en-GB" sz="1800" dirty="0" smtClean="0">
                <a:solidFill>
                  <a:srgbClr val="FFFFFF"/>
                </a:solidFill>
                <a:latin typeface="Arial"/>
              </a:rPr>
              <a:t>)</a:t>
            </a:r>
          </a:p>
          <a:p>
            <a:pPr defTabSz="762000" eaLnBrk="0" hangingPunct="0">
              <a:spcBef>
                <a:spcPct val="50000"/>
              </a:spcBef>
            </a:pPr>
            <a:r>
              <a:rPr lang="en-GB" sz="1800" b="1" dirty="0" smtClean="0">
                <a:solidFill>
                  <a:srgbClr val="FFFFFF"/>
                </a:solidFill>
                <a:latin typeface="Arial"/>
              </a:rPr>
              <a:t>Cross section ID:	</a:t>
            </a:r>
            <a:r>
              <a:rPr lang="en-GB" sz="1800" dirty="0" smtClean="0">
                <a:solidFill>
                  <a:srgbClr val="FFFFFF"/>
                </a:solidFill>
                <a:latin typeface="Arial"/>
              </a:rPr>
              <a:t>User defined text identifier</a:t>
            </a:r>
          </a:p>
          <a:p>
            <a:pPr defTabSz="762000" eaLnBrk="0" hangingPunct="0">
              <a:spcBef>
                <a:spcPct val="50000"/>
              </a:spcBef>
            </a:pPr>
            <a:r>
              <a:rPr lang="en-GB" sz="1800" b="1" dirty="0" smtClean="0">
                <a:solidFill>
                  <a:srgbClr val="FFFFFF"/>
                </a:solidFill>
                <a:latin typeface="Arial"/>
              </a:rPr>
              <a:t>Datum:		</a:t>
            </a:r>
            <a:r>
              <a:rPr lang="en-GB" sz="1800" dirty="0" smtClean="0">
                <a:solidFill>
                  <a:srgbClr val="FFFFFF"/>
                </a:solidFill>
                <a:latin typeface="Arial"/>
              </a:rPr>
              <a:t>Reference level (m)</a:t>
            </a:r>
          </a:p>
          <a:p>
            <a:pPr defTabSz="762000" eaLnBrk="0" hangingPunct="0">
              <a:spcBef>
                <a:spcPct val="50000"/>
              </a:spcBef>
            </a:pPr>
            <a:r>
              <a:rPr lang="en-GB" sz="1800" b="1" dirty="0" smtClean="0">
                <a:solidFill>
                  <a:srgbClr val="FFFFFF"/>
                </a:solidFill>
                <a:latin typeface="Arial"/>
              </a:rPr>
              <a:t>Radius Type:	</a:t>
            </a:r>
            <a:r>
              <a:rPr lang="en-GB" sz="1800" dirty="0" smtClean="0">
                <a:solidFill>
                  <a:srgbClr val="FFFFFF"/>
                </a:solidFill>
                <a:latin typeface="Arial"/>
              </a:rPr>
              <a:t>	Resistance or Hydraulic Radius (</a:t>
            </a:r>
            <a:r>
              <a:rPr lang="en-GB" sz="1800" b="1" i="1" dirty="0" smtClean="0">
                <a:solidFill>
                  <a:srgbClr val="FFFFFF"/>
                </a:solidFill>
                <a:latin typeface="Arial"/>
              </a:rPr>
              <a:t>Total or Effective Area</a:t>
            </a:r>
            <a:r>
              <a:rPr lang="en-GB" sz="1800" dirty="0" smtClean="0">
                <a:solidFill>
                  <a:srgbClr val="FFFFFF"/>
                </a:solidFill>
                <a:latin typeface="Arial"/>
              </a:rPr>
              <a:t>)</a:t>
            </a:r>
          </a:p>
          <a:p>
            <a:pPr defTabSz="762000" eaLnBrk="0" hangingPunct="0">
              <a:spcBef>
                <a:spcPct val="50000"/>
              </a:spcBef>
            </a:pPr>
            <a:r>
              <a:rPr lang="en-GB" sz="1800" b="1" dirty="0" smtClean="0">
                <a:solidFill>
                  <a:srgbClr val="FFFFFF"/>
                </a:solidFill>
                <a:latin typeface="Arial"/>
              </a:rPr>
              <a:t>Coordinates:	</a:t>
            </a:r>
            <a:r>
              <a:rPr lang="en-GB" sz="1800" dirty="0" smtClean="0">
                <a:solidFill>
                  <a:srgbClr val="FFFFFF"/>
                </a:solidFill>
                <a:latin typeface="Arial"/>
              </a:rPr>
              <a:t>	Manual Override of Default Display of Extents</a:t>
            </a:r>
          </a:p>
          <a:p>
            <a:pPr defTabSz="762000" eaLnBrk="0" hangingPunct="0">
              <a:spcBef>
                <a:spcPct val="50000"/>
              </a:spcBef>
            </a:pPr>
            <a:r>
              <a:rPr lang="en-GB" sz="1800" b="1" dirty="0" smtClean="0">
                <a:solidFill>
                  <a:srgbClr val="FFFFFF"/>
                </a:solidFill>
                <a:latin typeface="Arial"/>
              </a:rPr>
              <a:t>Resistance:</a:t>
            </a:r>
          </a:p>
          <a:p>
            <a:pPr defTabSz="762000" eaLnBrk="0" hangingPunct="0">
              <a:spcBef>
                <a:spcPct val="50000"/>
              </a:spcBef>
            </a:pPr>
            <a:r>
              <a:rPr lang="en-GB" sz="1800" b="1" dirty="0" smtClean="0">
                <a:solidFill>
                  <a:srgbClr val="FFFFFF"/>
                </a:solidFill>
                <a:latin typeface="Arial"/>
              </a:rPr>
              <a:t>Transversal Distribution</a:t>
            </a:r>
            <a:r>
              <a:rPr lang="en-GB" sz="1800" dirty="0" smtClean="0">
                <a:solidFill>
                  <a:srgbClr val="FFFFFF"/>
                </a:solidFill>
                <a:latin typeface="Arial"/>
              </a:rPr>
              <a:t>	- Uniform, High/Low flow zones, Distributed</a:t>
            </a:r>
          </a:p>
          <a:p>
            <a:pPr defTabSz="762000" eaLnBrk="0" hangingPunct="0">
              <a:spcBef>
                <a:spcPct val="50000"/>
              </a:spcBef>
            </a:pPr>
            <a:r>
              <a:rPr lang="en-GB" sz="1800" b="1" dirty="0" smtClean="0">
                <a:solidFill>
                  <a:srgbClr val="FFFFFF"/>
                </a:solidFill>
                <a:latin typeface="Arial"/>
              </a:rPr>
              <a:t>Resistance Type</a:t>
            </a:r>
            <a:r>
              <a:rPr lang="en-GB" sz="1800" dirty="0" smtClean="0">
                <a:solidFill>
                  <a:srgbClr val="FFFFFF"/>
                </a:solidFill>
                <a:latin typeface="Arial"/>
              </a:rPr>
              <a:t>		- Relative Resistance (multiplier of section value)</a:t>
            </a:r>
          </a:p>
          <a:p>
            <a:pPr defTabSz="762000" eaLnBrk="0" hangingPunct="0">
              <a:spcBef>
                <a:spcPct val="50000"/>
              </a:spcBef>
            </a:pPr>
            <a:r>
              <a:rPr lang="en-GB" sz="1800" dirty="0" smtClean="0">
                <a:solidFill>
                  <a:srgbClr val="FFFFFF"/>
                </a:solidFill>
                <a:latin typeface="Arial"/>
              </a:rPr>
              <a:t>				- Manning’s n and M</a:t>
            </a:r>
          </a:p>
          <a:p>
            <a:pPr defTabSz="762000" eaLnBrk="0" hangingPunct="0">
              <a:spcBef>
                <a:spcPct val="50000"/>
              </a:spcBef>
            </a:pPr>
            <a:r>
              <a:rPr lang="en-GB" sz="1800" dirty="0" smtClean="0">
                <a:solidFill>
                  <a:srgbClr val="FFFFFF"/>
                </a:solidFill>
                <a:latin typeface="Arial"/>
              </a:rPr>
              <a:t>				- </a:t>
            </a:r>
            <a:r>
              <a:rPr lang="en-GB" sz="1800" dirty="0" err="1" smtClean="0">
                <a:solidFill>
                  <a:srgbClr val="FFFFFF"/>
                </a:solidFill>
                <a:latin typeface="Arial"/>
              </a:rPr>
              <a:t>Chezy</a:t>
            </a:r>
            <a:r>
              <a:rPr lang="en-GB" sz="1800" dirty="0" smtClean="0">
                <a:solidFill>
                  <a:srgbClr val="FFFFFF"/>
                </a:solidFill>
                <a:latin typeface="Arial"/>
              </a:rPr>
              <a:t> Number, Darcy-</a:t>
            </a:r>
            <a:r>
              <a:rPr lang="en-GB" sz="1800" dirty="0" err="1" smtClean="0">
                <a:solidFill>
                  <a:srgbClr val="FFFFFF"/>
                </a:solidFill>
                <a:latin typeface="Arial"/>
              </a:rPr>
              <a:t>Weisbach</a:t>
            </a:r>
            <a:r>
              <a:rPr lang="en-GB" sz="1800" dirty="0" smtClean="0">
                <a:solidFill>
                  <a:srgbClr val="FFFFFF"/>
                </a:solidFill>
                <a:latin typeface="Arial"/>
              </a:rPr>
              <a:t> (k)</a:t>
            </a:r>
            <a:endParaRPr lang="en-GB" sz="1800" dirty="0">
              <a:solidFill>
                <a:srgbClr val="FFFFFF"/>
              </a:solidFill>
              <a:latin typeface="Arial"/>
            </a:endParaRPr>
          </a:p>
        </p:txBody>
      </p:sp>
      <p:sp>
        <p:nvSpPr>
          <p:cNvPr id="78853" name="Rectangle 5"/>
          <p:cNvSpPr>
            <a:spLocks noGrp="1" noChangeArrowheads="1"/>
          </p:cNvSpPr>
          <p:nvPr>
            <p:ph type="title"/>
          </p:nvPr>
        </p:nvSpPr>
        <p:spPr>
          <a:noFill/>
          <a:ln/>
        </p:spPr>
        <p:txBody>
          <a:bodyPr/>
          <a:lstStyle/>
          <a:p>
            <a:r>
              <a:rPr lang="da-DK">
                <a:solidFill>
                  <a:srgbClr val="FFFFFF"/>
                </a:solidFill>
              </a:rPr>
              <a:t>CROSS SECTION EDITOR</a:t>
            </a:r>
            <a:endParaRPr lang="en-US">
              <a:solidFill>
                <a:srgbClr val="FFFFFF"/>
              </a:solidFill>
            </a:endParaRPr>
          </a:p>
        </p:txBody>
      </p:sp>
      <p:sp>
        <p:nvSpPr>
          <p:cNvPr id="2" name="Content Placeholder 1"/>
          <p:cNvSpPr>
            <a:spLocks noGrp="1"/>
          </p:cNvSpPr>
          <p:nvPr>
            <p:ph sz="quarter" idx="13"/>
          </p:nvPr>
        </p:nvSpPr>
        <p:spPr/>
        <p:txBody>
          <a:bodyPr/>
          <a:lstStyle/>
          <a:p>
            <a:pPr marL="0" indent="0">
              <a:buNone/>
            </a:pPr>
            <a:r>
              <a:rPr lang="en-US" dirty="0">
                <a:solidFill>
                  <a:srgbClr val="FFFFFF"/>
                </a:solidFill>
              </a:rPr>
              <a:t>Properties Panel (Summary)</a:t>
            </a:r>
          </a:p>
        </p:txBody>
      </p:sp>
      <p:sp>
        <p:nvSpPr>
          <p:cNvPr id="3" name="Footer Placeholder 2"/>
          <p:cNvSpPr>
            <a:spLocks noGrp="1"/>
          </p:cNvSpPr>
          <p:nvPr>
            <p:ph type="ftr" sz="quarter" idx="11"/>
          </p:nvPr>
        </p:nvSpPr>
        <p:spPr/>
        <p:txBody>
          <a:bodyPr/>
          <a:lstStyle/>
          <a:p>
            <a:r>
              <a:rPr lang="en-GB" noProof="0" smtClean="0"/>
              <a:t>© DHI</a:t>
            </a:r>
            <a:endParaRPr lang="en-GB" noProof="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6" name="Text Box 4"/>
          <p:cNvSpPr txBox="1">
            <a:spLocks noChangeArrowheads="1"/>
          </p:cNvSpPr>
          <p:nvPr/>
        </p:nvSpPr>
        <p:spPr bwMode="auto">
          <a:xfrm>
            <a:off x="500034" y="2071678"/>
            <a:ext cx="8437562" cy="641350"/>
          </a:xfrm>
          <a:prstGeom prst="rect">
            <a:avLst/>
          </a:prstGeom>
          <a:noFill/>
          <a:ln w="12700">
            <a:noFill/>
            <a:miter lim="800000"/>
            <a:headEnd type="none" w="sm" len="sm"/>
            <a:tailEnd type="none" w="sm" len="sm"/>
          </a:ln>
          <a:effectLst/>
        </p:spPr>
        <p:txBody>
          <a:bodyPr>
            <a:spAutoFit/>
          </a:bodyPr>
          <a:lstStyle/>
          <a:p>
            <a:pPr defTabSz="762000" eaLnBrk="0" hangingPunct="0"/>
            <a:r>
              <a:rPr lang="en-GB" sz="1800" dirty="0">
                <a:solidFill>
                  <a:srgbClr val="FFFFFF"/>
                </a:solidFill>
                <a:latin typeface="Arial"/>
              </a:rPr>
              <a:t>Different formulation due to different assumptions about</a:t>
            </a:r>
          </a:p>
          <a:p>
            <a:pPr defTabSz="762000" eaLnBrk="0" hangingPunct="0"/>
            <a:r>
              <a:rPr lang="en-GB" sz="1800" dirty="0">
                <a:solidFill>
                  <a:srgbClr val="FFFFFF"/>
                </a:solidFill>
                <a:latin typeface="Arial"/>
              </a:rPr>
              <a:t>the Bed Shear Stress distribution across the river bed</a:t>
            </a:r>
          </a:p>
        </p:txBody>
      </p:sp>
      <p:sp>
        <p:nvSpPr>
          <p:cNvPr id="79883" name="Rectangle 11"/>
          <p:cNvSpPr>
            <a:spLocks noChangeArrowheads="1"/>
          </p:cNvSpPr>
          <p:nvPr/>
        </p:nvSpPr>
        <p:spPr bwMode="auto">
          <a:xfrm>
            <a:off x="546100" y="2915865"/>
            <a:ext cx="3227388" cy="3139321"/>
          </a:xfrm>
          <a:prstGeom prst="rect">
            <a:avLst/>
          </a:prstGeom>
          <a:noFill/>
          <a:ln w="12700">
            <a:noFill/>
            <a:miter lim="800000"/>
            <a:headEnd type="none" w="sm" len="sm"/>
            <a:tailEnd type="none" w="sm" len="sm"/>
          </a:ln>
          <a:effectLst/>
        </p:spPr>
        <p:txBody>
          <a:bodyPr>
            <a:spAutoFit/>
          </a:bodyPr>
          <a:lstStyle/>
          <a:p>
            <a:pPr defTabSz="762000" eaLnBrk="0" hangingPunct="0"/>
            <a:r>
              <a:rPr lang="en-GB" sz="1800" b="1" dirty="0">
                <a:solidFill>
                  <a:srgbClr val="FFFFFF"/>
                </a:solidFill>
                <a:latin typeface="Arial" charset="0"/>
              </a:rPr>
              <a:t>Resistance Radius</a:t>
            </a:r>
            <a:r>
              <a:rPr lang="en-GB" sz="1800" b="1" dirty="0" smtClean="0">
                <a:solidFill>
                  <a:srgbClr val="FFFFFF"/>
                </a:solidFill>
                <a:latin typeface="Arial" charset="0"/>
              </a:rPr>
              <a:t>:</a:t>
            </a:r>
          </a:p>
          <a:p>
            <a:pPr defTabSz="762000" eaLnBrk="0" hangingPunct="0"/>
            <a:r>
              <a:rPr lang="en-GB" sz="1800" dirty="0" smtClean="0">
                <a:solidFill>
                  <a:srgbClr val="FFFFFF"/>
                </a:solidFill>
                <a:effectLst>
                  <a:outerShdw blurRad="38100" dist="38100" dir="2700000" algn="tl">
                    <a:srgbClr val="C0C0C0"/>
                  </a:outerShdw>
                </a:effectLst>
                <a:latin typeface="Arial" charset="0"/>
              </a:rPr>
              <a:t>Resistance radius formulation is used.</a:t>
            </a:r>
            <a:endParaRPr lang="en-GB" sz="1800" dirty="0">
              <a:solidFill>
                <a:srgbClr val="FFFFFF"/>
              </a:solidFill>
              <a:effectLst>
                <a:outerShdw blurRad="38100" dist="38100" dir="2700000" algn="tl">
                  <a:srgbClr val="C0C0C0"/>
                </a:outerShdw>
              </a:effectLst>
              <a:latin typeface="Arial" charset="0"/>
            </a:endParaRPr>
          </a:p>
          <a:p>
            <a:pPr defTabSz="762000" eaLnBrk="0" hangingPunct="0">
              <a:spcBef>
                <a:spcPct val="50000"/>
              </a:spcBef>
            </a:pPr>
            <a:endParaRPr lang="en-GB" sz="1800" b="1" dirty="0">
              <a:solidFill>
                <a:srgbClr val="FFFFFF"/>
              </a:solidFill>
              <a:effectLst>
                <a:outerShdw blurRad="38100" dist="38100" dir="2700000" algn="tl">
                  <a:srgbClr val="C0C0C0"/>
                </a:outerShdw>
              </a:effectLst>
              <a:latin typeface="Arial" charset="0"/>
            </a:endParaRPr>
          </a:p>
          <a:p>
            <a:pPr defTabSz="762000" eaLnBrk="0" hangingPunct="0">
              <a:spcBef>
                <a:spcPct val="50000"/>
              </a:spcBef>
            </a:pPr>
            <a:r>
              <a:rPr lang="en-GB" sz="1800" b="1" dirty="0">
                <a:solidFill>
                  <a:srgbClr val="FFFFFF"/>
                </a:solidFill>
                <a:latin typeface="Arial" charset="0"/>
              </a:rPr>
              <a:t>Hydraulic  Radius:</a:t>
            </a:r>
            <a:br>
              <a:rPr lang="en-GB" sz="1800" b="1" dirty="0">
                <a:solidFill>
                  <a:srgbClr val="FFFFFF"/>
                </a:solidFill>
                <a:latin typeface="Arial" charset="0"/>
              </a:rPr>
            </a:br>
            <a:r>
              <a:rPr lang="en-GB" sz="1800" dirty="0">
                <a:solidFill>
                  <a:srgbClr val="FFFFFF"/>
                </a:solidFill>
                <a:latin typeface="Arial" charset="0"/>
              </a:rPr>
              <a:t>- Total Area uses raw</a:t>
            </a:r>
            <a:br>
              <a:rPr lang="en-GB" sz="1800" dirty="0">
                <a:solidFill>
                  <a:srgbClr val="FFFFFF"/>
                </a:solidFill>
                <a:latin typeface="Arial" charset="0"/>
              </a:rPr>
            </a:br>
            <a:r>
              <a:rPr lang="en-GB" sz="1800" dirty="0">
                <a:solidFill>
                  <a:srgbClr val="FFFFFF"/>
                </a:solidFill>
                <a:latin typeface="Arial" charset="0"/>
              </a:rPr>
              <a:t>  section geometry</a:t>
            </a:r>
            <a:br>
              <a:rPr lang="en-GB" sz="1800" dirty="0">
                <a:solidFill>
                  <a:srgbClr val="FFFFFF"/>
                </a:solidFill>
                <a:latin typeface="Arial" charset="0"/>
              </a:rPr>
            </a:br>
            <a:r>
              <a:rPr lang="en-GB" sz="1800" dirty="0">
                <a:solidFill>
                  <a:srgbClr val="FFFFFF"/>
                </a:solidFill>
                <a:latin typeface="Arial" charset="0"/>
              </a:rPr>
              <a:t>- Effective Area includes</a:t>
            </a:r>
            <a:br>
              <a:rPr lang="en-GB" sz="1800" dirty="0">
                <a:solidFill>
                  <a:srgbClr val="FFFFFF"/>
                </a:solidFill>
                <a:latin typeface="Arial" charset="0"/>
              </a:rPr>
            </a:br>
            <a:r>
              <a:rPr lang="en-GB" sz="1800" dirty="0">
                <a:solidFill>
                  <a:srgbClr val="FFFFFF"/>
                </a:solidFill>
                <a:latin typeface="Arial" charset="0"/>
              </a:rPr>
              <a:t>  adjustment based on</a:t>
            </a:r>
            <a:br>
              <a:rPr lang="en-GB" sz="1800" dirty="0">
                <a:solidFill>
                  <a:srgbClr val="FFFFFF"/>
                </a:solidFill>
                <a:latin typeface="Arial" charset="0"/>
              </a:rPr>
            </a:br>
            <a:r>
              <a:rPr lang="en-GB" sz="1800" dirty="0">
                <a:solidFill>
                  <a:srgbClr val="FFFFFF"/>
                </a:solidFill>
                <a:latin typeface="Arial" charset="0"/>
              </a:rPr>
              <a:t>  relative resistance variation</a:t>
            </a:r>
          </a:p>
        </p:txBody>
      </p:sp>
      <p:sp>
        <p:nvSpPr>
          <p:cNvPr id="79884" name="Rectangle 12"/>
          <p:cNvSpPr>
            <a:spLocks noGrp="1" noChangeArrowheads="1"/>
          </p:cNvSpPr>
          <p:nvPr>
            <p:ph type="title"/>
          </p:nvPr>
        </p:nvSpPr>
        <p:spPr>
          <a:noFill/>
          <a:ln/>
        </p:spPr>
        <p:txBody>
          <a:bodyPr/>
          <a:lstStyle/>
          <a:p>
            <a:r>
              <a:rPr lang="da-DK">
                <a:solidFill>
                  <a:srgbClr val="FFFFFF"/>
                </a:solidFill>
              </a:rPr>
              <a:t>CROSS SECTION EDITOR</a:t>
            </a:r>
            <a:endParaRPr lang="en-US">
              <a:solidFill>
                <a:srgbClr val="FFFFFF"/>
              </a:solidFill>
            </a:endParaRPr>
          </a:p>
        </p:txBody>
      </p:sp>
      <p:sp>
        <p:nvSpPr>
          <p:cNvPr id="2" name="Content Placeholder 1"/>
          <p:cNvSpPr>
            <a:spLocks noGrp="1"/>
          </p:cNvSpPr>
          <p:nvPr>
            <p:ph sz="quarter" idx="13"/>
          </p:nvPr>
        </p:nvSpPr>
        <p:spPr/>
        <p:txBody>
          <a:bodyPr/>
          <a:lstStyle/>
          <a:p>
            <a:pPr marL="0" indent="0">
              <a:buNone/>
            </a:pPr>
            <a:r>
              <a:rPr lang="en-US" dirty="0">
                <a:solidFill>
                  <a:srgbClr val="FFFFFF"/>
                </a:solidFill>
              </a:rPr>
              <a:t>Radius Type (Resistance versus Hydraulic)</a:t>
            </a:r>
          </a:p>
        </p:txBody>
      </p:sp>
      <p:grpSp>
        <p:nvGrpSpPr>
          <p:cNvPr id="79885" name="Group 13"/>
          <p:cNvGrpSpPr>
            <a:grpSpLocks/>
          </p:cNvGrpSpPr>
          <p:nvPr/>
        </p:nvGrpSpPr>
        <p:grpSpPr bwMode="auto">
          <a:xfrm>
            <a:off x="4017591" y="2780928"/>
            <a:ext cx="4875212" cy="1498600"/>
            <a:chOff x="2517" y="1851"/>
            <a:chExt cx="3071" cy="944"/>
          </a:xfrm>
        </p:grpSpPr>
        <p:grpSp>
          <p:nvGrpSpPr>
            <p:cNvPr id="79886" name="Group 14"/>
            <p:cNvGrpSpPr>
              <a:grpSpLocks/>
            </p:cNvGrpSpPr>
            <p:nvPr/>
          </p:nvGrpSpPr>
          <p:grpSpPr bwMode="auto">
            <a:xfrm>
              <a:off x="2517" y="1851"/>
              <a:ext cx="2953" cy="944"/>
              <a:chOff x="2653" y="1797"/>
              <a:chExt cx="2953" cy="944"/>
            </a:xfrm>
          </p:grpSpPr>
          <p:sp>
            <p:nvSpPr>
              <p:cNvPr id="79887" name="Freeform 15"/>
              <p:cNvSpPr>
                <a:spLocks/>
              </p:cNvSpPr>
              <p:nvPr/>
            </p:nvSpPr>
            <p:spPr bwMode="auto">
              <a:xfrm>
                <a:off x="3007" y="1924"/>
                <a:ext cx="1134" cy="817"/>
              </a:xfrm>
              <a:custGeom>
                <a:avLst/>
                <a:gdLst/>
                <a:ahLst/>
                <a:cxnLst>
                  <a:cxn ang="0">
                    <a:pos x="0" y="0"/>
                  </a:cxn>
                  <a:cxn ang="0">
                    <a:pos x="1089" y="454"/>
                  </a:cxn>
                  <a:cxn ang="0">
                    <a:pos x="953" y="771"/>
                  </a:cxn>
                  <a:cxn ang="0">
                    <a:pos x="0" y="0"/>
                  </a:cxn>
                </a:cxnLst>
                <a:rect l="0" t="0" r="r" b="b"/>
                <a:pathLst>
                  <a:path w="1089" h="771">
                    <a:moveTo>
                      <a:pt x="0" y="0"/>
                    </a:moveTo>
                    <a:lnTo>
                      <a:pt x="1089" y="454"/>
                    </a:lnTo>
                    <a:lnTo>
                      <a:pt x="953" y="771"/>
                    </a:lnTo>
                    <a:lnTo>
                      <a:pt x="0" y="0"/>
                    </a:lnTo>
                    <a:close/>
                  </a:path>
                </a:pathLst>
              </a:custGeom>
              <a:pattFill prst="ltVert">
                <a:fgClr>
                  <a:schemeClr val="bg2"/>
                </a:fgClr>
                <a:bgClr>
                  <a:schemeClr val="bg1"/>
                </a:bgClr>
              </a:pattFill>
              <a:ln w="9525" cap="flat" cmpd="sng">
                <a:solidFill>
                  <a:srgbClr val="000000"/>
                </a:solidFill>
                <a:prstDash val="solid"/>
                <a:round/>
                <a:headEnd type="none" w="sm" len="sm"/>
                <a:tailEnd type="none" w="sm" len="sm"/>
              </a:ln>
              <a:effectLst/>
            </p:spPr>
            <p:txBody>
              <a:bodyPr/>
              <a:lstStyle/>
              <a:p>
                <a:endParaRPr lang="da-DK">
                  <a:solidFill>
                    <a:srgbClr val="FFFFFF"/>
                  </a:solidFill>
                </a:endParaRPr>
              </a:p>
            </p:txBody>
          </p:sp>
          <p:sp>
            <p:nvSpPr>
              <p:cNvPr id="79888" name="Freeform 16"/>
              <p:cNvSpPr>
                <a:spLocks/>
              </p:cNvSpPr>
              <p:nvPr/>
            </p:nvSpPr>
            <p:spPr bwMode="auto">
              <a:xfrm rot="74984" flipH="1">
                <a:off x="4140" y="1930"/>
                <a:ext cx="1144" cy="810"/>
              </a:xfrm>
              <a:custGeom>
                <a:avLst/>
                <a:gdLst/>
                <a:ahLst/>
                <a:cxnLst>
                  <a:cxn ang="0">
                    <a:pos x="0" y="0"/>
                  </a:cxn>
                  <a:cxn ang="0">
                    <a:pos x="1089" y="454"/>
                  </a:cxn>
                  <a:cxn ang="0">
                    <a:pos x="953" y="771"/>
                  </a:cxn>
                  <a:cxn ang="0">
                    <a:pos x="0" y="0"/>
                  </a:cxn>
                </a:cxnLst>
                <a:rect l="0" t="0" r="r" b="b"/>
                <a:pathLst>
                  <a:path w="1089" h="771">
                    <a:moveTo>
                      <a:pt x="0" y="0"/>
                    </a:moveTo>
                    <a:lnTo>
                      <a:pt x="1089" y="454"/>
                    </a:lnTo>
                    <a:lnTo>
                      <a:pt x="953" y="771"/>
                    </a:lnTo>
                    <a:lnTo>
                      <a:pt x="0" y="0"/>
                    </a:lnTo>
                    <a:close/>
                  </a:path>
                </a:pathLst>
              </a:custGeom>
              <a:pattFill prst="ltVert">
                <a:fgClr>
                  <a:schemeClr val="bg2"/>
                </a:fgClr>
                <a:bgClr>
                  <a:schemeClr val="bg1"/>
                </a:bgClr>
              </a:pattFill>
              <a:ln w="9525" cap="flat" cmpd="sng">
                <a:solidFill>
                  <a:srgbClr val="000000"/>
                </a:solidFill>
                <a:prstDash val="solid"/>
                <a:round/>
                <a:headEnd type="none" w="sm" len="sm"/>
                <a:tailEnd type="none" w="sm" len="sm"/>
              </a:ln>
              <a:effectLst/>
            </p:spPr>
            <p:txBody>
              <a:bodyPr/>
              <a:lstStyle/>
              <a:p>
                <a:endParaRPr lang="da-DK">
                  <a:solidFill>
                    <a:srgbClr val="FFFFFF"/>
                  </a:solidFill>
                </a:endParaRPr>
              </a:p>
            </p:txBody>
          </p:sp>
          <p:sp>
            <p:nvSpPr>
              <p:cNvPr id="79889" name="AutoShape 17"/>
              <p:cNvSpPr>
                <a:spLocks noChangeArrowheads="1"/>
              </p:cNvSpPr>
              <p:nvPr/>
            </p:nvSpPr>
            <p:spPr bwMode="auto">
              <a:xfrm rot="10800000">
                <a:off x="2653" y="1797"/>
                <a:ext cx="2953" cy="590"/>
              </a:xfrm>
              <a:prstGeom prst="triangle">
                <a:avLst>
                  <a:gd name="adj" fmla="val 50000"/>
                </a:avLst>
              </a:prstGeom>
              <a:noFill/>
              <a:ln w="9525">
                <a:solidFill>
                  <a:schemeClr val="accent1"/>
                </a:solidFill>
                <a:miter lim="800000"/>
                <a:headEnd type="none" w="sm" len="sm"/>
                <a:tailEnd type="none" w="sm" len="sm"/>
              </a:ln>
              <a:effectLst/>
            </p:spPr>
            <p:txBody>
              <a:bodyPr wrap="none" anchor="ctr"/>
              <a:lstStyle/>
              <a:p>
                <a:endParaRPr lang="da-DK">
                  <a:solidFill>
                    <a:srgbClr val="FFFFFF"/>
                  </a:solidFill>
                </a:endParaRPr>
              </a:p>
            </p:txBody>
          </p:sp>
          <p:sp>
            <p:nvSpPr>
              <p:cNvPr id="79890" name="AutoShape 18"/>
              <p:cNvSpPr>
                <a:spLocks noChangeArrowheads="1"/>
              </p:cNvSpPr>
              <p:nvPr/>
            </p:nvSpPr>
            <p:spPr bwMode="auto">
              <a:xfrm rot="10800000">
                <a:off x="3006" y="1942"/>
                <a:ext cx="2260" cy="454"/>
              </a:xfrm>
              <a:prstGeom prst="triangle">
                <a:avLst>
                  <a:gd name="adj" fmla="val 50000"/>
                </a:avLst>
              </a:prstGeom>
              <a:solidFill>
                <a:srgbClr val="00CCFF"/>
              </a:solidFill>
              <a:ln w="9525">
                <a:solidFill>
                  <a:schemeClr val="tx1"/>
                </a:solidFill>
                <a:miter lim="800000"/>
                <a:headEnd type="none" w="sm" len="sm"/>
                <a:tailEnd type="none" w="sm" len="sm"/>
              </a:ln>
              <a:effectLst/>
            </p:spPr>
            <p:txBody>
              <a:bodyPr wrap="none" anchor="ctr"/>
              <a:lstStyle/>
              <a:p>
                <a:endParaRPr lang="da-DK">
                  <a:solidFill>
                    <a:srgbClr val="FFFFFF"/>
                  </a:solidFill>
                </a:endParaRPr>
              </a:p>
            </p:txBody>
          </p:sp>
        </p:grpSp>
        <p:sp>
          <p:nvSpPr>
            <p:cNvPr id="79891" name="AutoShape 19"/>
            <p:cNvSpPr>
              <a:spLocks/>
            </p:cNvSpPr>
            <p:nvPr/>
          </p:nvSpPr>
          <p:spPr bwMode="auto">
            <a:xfrm>
              <a:off x="5012" y="2409"/>
              <a:ext cx="576" cy="250"/>
            </a:xfrm>
            <a:prstGeom prst="borderCallout1">
              <a:avLst>
                <a:gd name="adj1" fmla="val 28801"/>
                <a:gd name="adj2" fmla="val -8333"/>
                <a:gd name="adj3" fmla="val -69602"/>
                <a:gd name="adj4" fmla="val -49306"/>
              </a:avLst>
            </a:prstGeom>
            <a:noFill/>
            <a:ln w="9525">
              <a:solidFill>
                <a:schemeClr val="accent1"/>
              </a:solidFill>
              <a:miter lim="800000"/>
              <a:headEnd type="none" w="sm" len="sm"/>
              <a:tailEnd type="none" w="sm" len="sm"/>
            </a:ln>
            <a:effectLst/>
          </p:spPr>
          <p:txBody>
            <a:bodyPr lIns="18000" tIns="10800" rIns="36000" bIns="10800">
              <a:spAutoFit/>
            </a:bodyPr>
            <a:lstStyle/>
            <a:p>
              <a:pPr algn="ctr" eaLnBrk="0" hangingPunct="0"/>
              <a:r>
                <a:rPr lang="en-US" sz="2400">
                  <a:solidFill>
                    <a:srgbClr val="FFFFFF"/>
                  </a:solidFill>
                  <a:latin typeface="Arial" charset="0"/>
                  <a:sym typeface="Symbol" pitchFamily="18" charset="2"/>
                </a:rPr>
                <a:t></a:t>
              </a:r>
              <a:r>
                <a:rPr lang="en-US" sz="1600">
                  <a:solidFill>
                    <a:srgbClr val="FFFFFF"/>
                  </a:solidFill>
                  <a:latin typeface="Arial" charset="0"/>
                  <a:sym typeface="Symbol" pitchFamily="18" charset="2"/>
                </a:rPr>
                <a:t>o</a:t>
              </a:r>
            </a:p>
          </p:txBody>
        </p:sp>
      </p:grpSp>
      <p:grpSp>
        <p:nvGrpSpPr>
          <p:cNvPr id="79892" name="Group 20"/>
          <p:cNvGrpSpPr>
            <a:grpSpLocks/>
          </p:cNvGrpSpPr>
          <p:nvPr/>
        </p:nvGrpSpPr>
        <p:grpSpPr bwMode="auto">
          <a:xfrm>
            <a:off x="3923928" y="4624015"/>
            <a:ext cx="4802188" cy="1420813"/>
            <a:chOff x="2608" y="3148"/>
            <a:chExt cx="3025" cy="895"/>
          </a:xfrm>
        </p:grpSpPr>
        <p:grpSp>
          <p:nvGrpSpPr>
            <p:cNvPr id="79893" name="Group 21"/>
            <p:cNvGrpSpPr>
              <a:grpSpLocks/>
            </p:cNvGrpSpPr>
            <p:nvPr/>
          </p:nvGrpSpPr>
          <p:grpSpPr bwMode="auto">
            <a:xfrm>
              <a:off x="2608" y="3148"/>
              <a:ext cx="2953" cy="645"/>
              <a:chOff x="2653" y="2931"/>
              <a:chExt cx="2953" cy="645"/>
            </a:xfrm>
          </p:grpSpPr>
          <p:sp>
            <p:nvSpPr>
              <p:cNvPr id="79894" name="AutoShape 22"/>
              <p:cNvSpPr>
                <a:spLocks noChangeArrowheads="1"/>
              </p:cNvSpPr>
              <p:nvPr/>
            </p:nvSpPr>
            <p:spPr bwMode="auto">
              <a:xfrm rot="10800000">
                <a:off x="2653" y="2931"/>
                <a:ext cx="2953" cy="590"/>
              </a:xfrm>
              <a:prstGeom prst="triangle">
                <a:avLst>
                  <a:gd name="adj" fmla="val 50000"/>
                </a:avLst>
              </a:prstGeom>
              <a:noFill/>
              <a:ln w="9525">
                <a:solidFill>
                  <a:schemeClr val="accent1"/>
                </a:solidFill>
                <a:miter lim="800000"/>
                <a:headEnd type="none" w="sm" len="sm"/>
                <a:tailEnd type="none" w="sm" len="sm"/>
              </a:ln>
              <a:effectLst/>
            </p:spPr>
            <p:txBody>
              <a:bodyPr wrap="none" anchor="ctr"/>
              <a:lstStyle/>
              <a:p>
                <a:endParaRPr lang="da-DK">
                  <a:solidFill>
                    <a:srgbClr val="FFFFFF"/>
                  </a:solidFill>
                </a:endParaRPr>
              </a:p>
            </p:txBody>
          </p:sp>
          <p:sp>
            <p:nvSpPr>
              <p:cNvPr id="79895" name="AutoShape 23"/>
              <p:cNvSpPr>
                <a:spLocks noChangeArrowheads="1"/>
              </p:cNvSpPr>
              <p:nvPr/>
            </p:nvSpPr>
            <p:spPr bwMode="auto">
              <a:xfrm rot="10800000">
                <a:off x="3006" y="3076"/>
                <a:ext cx="2260" cy="454"/>
              </a:xfrm>
              <a:prstGeom prst="triangle">
                <a:avLst>
                  <a:gd name="adj" fmla="val 50000"/>
                </a:avLst>
              </a:prstGeom>
              <a:solidFill>
                <a:srgbClr val="00CCFF"/>
              </a:solidFill>
              <a:ln w="9525">
                <a:solidFill>
                  <a:schemeClr val="tx1"/>
                </a:solidFill>
                <a:miter lim="800000"/>
                <a:headEnd type="none" w="sm" len="sm"/>
                <a:tailEnd type="none" w="sm" len="sm"/>
              </a:ln>
              <a:effectLst/>
            </p:spPr>
            <p:txBody>
              <a:bodyPr wrap="none" anchor="ctr"/>
              <a:lstStyle/>
              <a:p>
                <a:endParaRPr lang="da-DK">
                  <a:solidFill>
                    <a:srgbClr val="FFFFFF"/>
                  </a:solidFill>
                </a:endParaRPr>
              </a:p>
            </p:txBody>
          </p:sp>
          <p:sp>
            <p:nvSpPr>
              <p:cNvPr id="79896" name="AutoShape 24"/>
              <p:cNvSpPr>
                <a:spLocks noChangeArrowheads="1"/>
              </p:cNvSpPr>
              <p:nvPr/>
            </p:nvSpPr>
            <p:spPr bwMode="auto">
              <a:xfrm rot="-47487458">
                <a:off x="3384" y="2827"/>
                <a:ext cx="318" cy="1179"/>
              </a:xfrm>
              <a:prstGeom prst="parallelogram">
                <a:avLst>
                  <a:gd name="adj" fmla="val 25000"/>
                </a:avLst>
              </a:prstGeom>
              <a:pattFill prst="ltVert">
                <a:fgClr>
                  <a:schemeClr val="bg2"/>
                </a:fgClr>
                <a:bgClr>
                  <a:schemeClr val="bg1"/>
                </a:bgClr>
              </a:pattFill>
              <a:ln w="9525">
                <a:solidFill>
                  <a:srgbClr val="000000"/>
                </a:solidFill>
                <a:miter lim="800000"/>
                <a:headEnd type="none" w="sm" len="sm"/>
                <a:tailEnd type="none" w="sm" len="sm"/>
              </a:ln>
              <a:effectLst/>
            </p:spPr>
            <p:txBody>
              <a:bodyPr wrap="none" anchor="ctr"/>
              <a:lstStyle/>
              <a:p>
                <a:endParaRPr lang="da-DK">
                  <a:solidFill>
                    <a:srgbClr val="FFFFFF"/>
                  </a:solidFill>
                </a:endParaRPr>
              </a:p>
            </p:txBody>
          </p:sp>
          <p:sp>
            <p:nvSpPr>
              <p:cNvPr id="79897" name="AutoShape 25"/>
              <p:cNvSpPr>
                <a:spLocks noChangeArrowheads="1"/>
              </p:cNvSpPr>
              <p:nvPr/>
            </p:nvSpPr>
            <p:spPr bwMode="auto">
              <a:xfrm rot="-60976333">
                <a:off x="4581" y="2827"/>
                <a:ext cx="318" cy="1179"/>
              </a:xfrm>
              <a:prstGeom prst="parallelogram">
                <a:avLst>
                  <a:gd name="adj" fmla="val 25000"/>
                </a:avLst>
              </a:prstGeom>
              <a:pattFill prst="ltVert">
                <a:fgClr>
                  <a:schemeClr val="bg2"/>
                </a:fgClr>
                <a:bgClr>
                  <a:schemeClr val="bg1"/>
                </a:bgClr>
              </a:pattFill>
              <a:ln w="9525">
                <a:solidFill>
                  <a:srgbClr val="000000"/>
                </a:solidFill>
                <a:miter lim="800000"/>
                <a:headEnd type="none" w="sm" len="sm"/>
                <a:tailEnd type="none" w="sm" len="sm"/>
              </a:ln>
              <a:effectLst/>
            </p:spPr>
            <p:txBody>
              <a:bodyPr wrap="none" anchor="ctr"/>
              <a:lstStyle/>
              <a:p>
                <a:endParaRPr lang="da-DK">
                  <a:solidFill>
                    <a:srgbClr val="FFFFFF"/>
                  </a:solidFill>
                </a:endParaRPr>
              </a:p>
            </p:txBody>
          </p:sp>
        </p:grpSp>
        <p:sp>
          <p:nvSpPr>
            <p:cNvPr id="79898" name="AutoShape 26"/>
            <p:cNvSpPr>
              <a:spLocks/>
            </p:cNvSpPr>
            <p:nvPr/>
          </p:nvSpPr>
          <p:spPr bwMode="auto">
            <a:xfrm>
              <a:off x="5057" y="3793"/>
              <a:ext cx="576" cy="250"/>
            </a:xfrm>
            <a:prstGeom prst="borderCallout1">
              <a:avLst>
                <a:gd name="adj1" fmla="val 28801"/>
                <a:gd name="adj2" fmla="val -8333"/>
                <a:gd name="adj3" fmla="val -69602"/>
                <a:gd name="adj4" fmla="val -49306"/>
              </a:avLst>
            </a:prstGeom>
            <a:noFill/>
            <a:ln w="9525">
              <a:solidFill>
                <a:schemeClr val="accent1"/>
              </a:solidFill>
              <a:miter lim="800000"/>
              <a:headEnd type="none" w="sm" len="sm"/>
              <a:tailEnd type="none" w="sm" len="sm"/>
            </a:ln>
            <a:effectLst/>
          </p:spPr>
          <p:txBody>
            <a:bodyPr lIns="18000" tIns="10800" rIns="36000" bIns="10800">
              <a:spAutoFit/>
            </a:bodyPr>
            <a:lstStyle/>
            <a:p>
              <a:pPr algn="ctr" eaLnBrk="0" hangingPunct="0"/>
              <a:r>
                <a:rPr lang="en-US" sz="2400">
                  <a:solidFill>
                    <a:srgbClr val="FFFFFF"/>
                  </a:solidFill>
                  <a:latin typeface="Arial" charset="0"/>
                  <a:sym typeface="Symbol" pitchFamily="18" charset="2"/>
                </a:rPr>
                <a:t></a:t>
              </a:r>
              <a:r>
                <a:rPr lang="en-US" sz="1600">
                  <a:solidFill>
                    <a:srgbClr val="FFFFFF"/>
                  </a:solidFill>
                  <a:latin typeface="Arial" charset="0"/>
                  <a:sym typeface="Symbol" pitchFamily="18" charset="2"/>
                </a:rPr>
                <a:t>o</a:t>
              </a:r>
            </a:p>
          </p:txBody>
        </p:sp>
      </p:grpSp>
      <p:sp>
        <p:nvSpPr>
          <p:cNvPr id="3" name="Footer Placeholder 2"/>
          <p:cNvSpPr>
            <a:spLocks noGrp="1"/>
          </p:cNvSpPr>
          <p:nvPr>
            <p:ph type="ftr" sz="quarter" idx="11"/>
          </p:nvPr>
        </p:nvSpPr>
        <p:spPr/>
        <p:txBody>
          <a:bodyPr/>
          <a:lstStyle/>
          <a:p>
            <a:r>
              <a:rPr lang="en-GB" noProof="0" smtClean="0"/>
              <a:t>© DHI</a:t>
            </a:r>
            <a:endParaRPr lang="en-GB" noProof="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919" name="Rectangle 23"/>
          <p:cNvSpPr>
            <a:spLocks noChangeArrowheads="1"/>
          </p:cNvSpPr>
          <p:nvPr/>
        </p:nvSpPr>
        <p:spPr bwMode="auto">
          <a:xfrm>
            <a:off x="546100" y="3175000"/>
            <a:ext cx="3227388" cy="2430463"/>
          </a:xfrm>
          <a:prstGeom prst="rect">
            <a:avLst/>
          </a:prstGeom>
          <a:noFill/>
          <a:ln w="12700">
            <a:noFill/>
            <a:miter lim="800000"/>
            <a:headEnd type="none" w="sm" len="sm"/>
            <a:tailEnd type="none" w="sm" len="sm"/>
          </a:ln>
          <a:effectLst/>
        </p:spPr>
        <p:txBody>
          <a:bodyPr>
            <a:spAutoFit/>
          </a:bodyPr>
          <a:lstStyle/>
          <a:p>
            <a:pPr defTabSz="762000" eaLnBrk="0" hangingPunct="0"/>
            <a:r>
              <a:rPr lang="en-GB" sz="1800" b="1" dirty="0">
                <a:solidFill>
                  <a:srgbClr val="FFFFFF"/>
                </a:solidFill>
                <a:latin typeface="Arial" charset="0"/>
              </a:rPr>
              <a:t>Resistance Radius:</a:t>
            </a:r>
          </a:p>
          <a:p>
            <a:pPr defTabSz="762000" eaLnBrk="0" hangingPunct="0">
              <a:spcBef>
                <a:spcPct val="50000"/>
              </a:spcBef>
            </a:pPr>
            <a:endParaRPr lang="en-GB" sz="1800" b="1" dirty="0">
              <a:solidFill>
                <a:srgbClr val="FFFFFF"/>
              </a:solidFill>
              <a:effectLst>
                <a:outerShdw blurRad="38100" dist="38100" dir="2700000" algn="tl">
                  <a:srgbClr val="C0C0C0"/>
                </a:outerShdw>
              </a:effectLst>
              <a:latin typeface="Arial" charset="0"/>
            </a:endParaRPr>
          </a:p>
          <a:p>
            <a:pPr defTabSz="762000" eaLnBrk="0" hangingPunct="0">
              <a:spcBef>
                <a:spcPct val="50000"/>
              </a:spcBef>
            </a:pPr>
            <a:endParaRPr lang="en-GB" sz="1800" b="1" dirty="0">
              <a:solidFill>
                <a:srgbClr val="FFFFFF"/>
              </a:solidFill>
              <a:effectLst>
                <a:outerShdw blurRad="38100" dist="38100" dir="2700000" algn="tl">
                  <a:srgbClr val="C0C0C0"/>
                </a:outerShdw>
              </a:effectLst>
              <a:latin typeface="Arial" charset="0"/>
            </a:endParaRPr>
          </a:p>
          <a:p>
            <a:pPr defTabSz="762000" eaLnBrk="0" hangingPunct="0">
              <a:spcBef>
                <a:spcPct val="50000"/>
              </a:spcBef>
            </a:pPr>
            <a:endParaRPr lang="en-GB" sz="1800" b="1" dirty="0">
              <a:solidFill>
                <a:srgbClr val="FFFFFF"/>
              </a:solidFill>
              <a:effectLst>
                <a:outerShdw blurRad="38100" dist="38100" dir="2700000" algn="tl">
                  <a:srgbClr val="C0C0C0"/>
                </a:outerShdw>
              </a:effectLst>
              <a:latin typeface="Arial" charset="0"/>
            </a:endParaRPr>
          </a:p>
          <a:p>
            <a:pPr defTabSz="762000" eaLnBrk="0" hangingPunct="0">
              <a:spcBef>
                <a:spcPct val="50000"/>
              </a:spcBef>
            </a:pPr>
            <a:endParaRPr lang="en-GB" sz="1800" b="1" dirty="0">
              <a:solidFill>
                <a:srgbClr val="FFFFFF"/>
              </a:solidFill>
              <a:effectLst>
                <a:outerShdw blurRad="38100" dist="38100" dir="2700000" algn="tl">
                  <a:srgbClr val="C0C0C0"/>
                </a:outerShdw>
              </a:effectLst>
              <a:latin typeface="Arial" charset="0"/>
            </a:endParaRPr>
          </a:p>
          <a:p>
            <a:pPr defTabSz="762000" eaLnBrk="0" hangingPunct="0">
              <a:spcBef>
                <a:spcPct val="50000"/>
              </a:spcBef>
            </a:pPr>
            <a:r>
              <a:rPr lang="en-GB" sz="1800" b="1" dirty="0">
                <a:solidFill>
                  <a:srgbClr val="FFFFFF"/>
                </a:solidFill>
                <a:latin typeface="Arial" charset="0"/>
              </a:rPr>
              <a:t>Hydraulic  Radius:</a:t>
            </a:r>
          </a:p>
        </p:txBody>
      </p:sp>
      <p:sp>
        <p:nvSpPr>
          <p:cNvPr id="2" name="Content Placeholder 1"/>
          <p:cNvSpPr>
            <a:spLocks noGrp="1"/>
          </p:cNvSpPr>
          <p:nvPr>
            <p:ph sz="quarter" idx="13"/>
          </p:nvPr>
        </p:nvSpPr>
        <p:spPr/>
        <p:txBody>
          <a:bodyPr/>
          <a:lstStyle/>
          <a:p>
            <a:pPr marL="0" indent="0">
              <a:buNone/>
            </a:pPr>
            <a:r>
              <a:rPr lang="en-US" dirty="0">
                <a:solidFill>
                  <a:srgbClr val="FFFFFF"/>
                </a:solidFill>
              </a:rPr>
              <a:t>Radius Type (Resistance versus Hydraulic)</a:t>
            </a:r>
          </a:p>
          <a:p>
            <a:pPr marL="0" indent="0">
              <a:buNone/>
            </a:pPr>
            <a:endParaRPr lang="en-GB" dirty="0"/>
          </a:p>
        </p:txBody>
      </p:sp>
      <p:sp>
        <p:nvSpPr>
          <p:cNvPr id="80900" name="AutoShape 4"/>
          <p:cNvSpPr>
            <a:spLocks noChangeArrowheads="1"/>
          </p:cNvSpPr>
          <p:nvPr/>
        </p:nvSpPr>
        <p:spPr bwMode="auto">
          <a:xfrm>
            <a:off x="965200" y="5638800"/>
            <a:ext cx="1568450" cy="914400"/>
          </a:xfrm>
          <a:prstGeom prst="roundRect">
            <a:avLst>
              <a:gd name="adj" fmla="val 16667"/>
            </a:avLst>
          </a:prstGeom>
          <a:solidFill>
            <a:schemeClr val="bg1"/>
          </a:solidFill>
          <a:ln w="12700">
            <a:solidFill>
              <a:schemeClr val="tx1"/>
            </a:solidFill>
            <a:round/>
            <a:headEnd type="none" w="sm" len="sm"/>
            <a:tailEnd type="none" w="sm" len="sm"/>
          </a:ln>
          <a:effectLst/>
        </p:spPr>
        <p:txBody>
          <a:bodyPr wrap="none" anchor="ctr"/>
          <a:lstStyle/>
          <a:p>
            <a:endParaRPr lang="da-DK"/>
          </a:p>
        </p:txBody>
      </p:sp>
      <p:sp>
        <p:nvSpPr>
          <p:cNvPr id="80901" name="AutoShape 5"/>
          <p:cNvSpPr>
            <a:spLocks noChangeArrowheads="1"/>
          </p:cNvSpPr>
          <p:nvPr/>
        </p:nvSpPr>
        <p:spPr bwMode="auto">
          <a:xfrm>
            <a:off x="641350" y="3530600"/>
            <a:ext cx="2146300" cy="914400"/>
          </a:xfrm>
          <a:prstGeom prst="roundRect">
            <a:avLst>
              <a:gd name="adj" fmla="val 16667"/>
            </a:avLst>
          </a:prstGeom>
          <a:solidFill>
            <a:schemeClr val="bg1"/>
          </a:solidFill>
          <a:ln w="12700">
            <a:solidFill>
              <a:schemeClr val="tx1"/>
            </a:solidFill>
            <a:round/>
            <a:headEnd type="none" w="sm" len="sm"/>
            <a:tailEnd type="none" w="sm" len="sm"/>
          </a:ln>
          <a:effectLst/>
        </p:spPr>
        <p:txBody>
          <a:bodyPr wrap="none" anchor="ctr"/>
          <a:lstStyle/>
          <a:p>
            <a:endParaRPr lang="da-DK"/>
          </a:p>
        </p:txBody>
      </p:sp>
      <p:graphicFrame>
        <p:nvGraphicFramePr>
          <p:cNvPr id="80902" name="Object 6"/>
          <p:cNvGraphicFramePr>
            <a:graphicFrameLocks noChangeAspect="1"/>
          </p:cNvGraphicFramePr>
          <p:nvPr>
            <p:extLst>
              <p:ext uri="{D42A27DB-BD31-4B8C-83A1-F6EECF244321}">
                <p14:modId xmlns:p14="http://schemas.microsoft.com/office/powerpoint/2010/main" val="3192742288"/>
              </p:ext>
            </p:extLst>
          </p:nvPr>
        </p:nvGraphicFramePr>
        <p:xfrm>
          <a:off x="803275" y="3606800"/>
          <a:ext cx="1797050" cy="776288"/>
        </p:xfrm>
        <a:graphic>
          <a:graphicData uri="http://schemas.openxmlformats.org/presentationml/2006/ole">
            <mc:AlternateContent xmlns:mc="http://schemas.openxmlformats.org/markup-compatibility/2006">
              <mc:Choice xmlns:v="urn:schemas-microsoft-com:vml" Requires="v">
                <p:oleObj spid="_x0000_s80962" name="Equation" r:id="rId3" imgW="1117440" imgH="482400" progId="Equation.3">
                  <p:embed/>
                </p:oleObj>
              </mc:Choice>
              <mc:Fallback>
                <p:oleObj name="Equation" r:id="rId3" imgW="1117440" imgH="482400" progId="Equation.3">
                  <p:embed/>
                  <p:pic>
                    <p:nvPicPr>
                      <p:cNvPr id="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3275" y="3606800"/>
                        <a:ext cx="1797050" cy="776288"/>
                      </a:xfrm>
                      <a:prstGeom prst="rect">
                        <a:avLst/>
                      </a:prstGeom>
                      <a:noFill/>
                      <a:ln w="9525">
                        <a:noFill/>
                        <a:miter lim="800000"/>
                        <a:headEnd/>
                        <a:tailEnd/>
                      </a:ln>
                      <a:extLst/>
                    </p:spPr>
                  </p:pic>
                </p:oleObj>
              </mc:Fallback>
            </mc:AlternateContent>
          </a:graphicData>
        </a:graphic>
      </p:graphicFrame>
      <p:graphicFrame>
        <p:nvGraphicFramePr>
          <p:cNvPr id="80903" name="Object 7"/>
          <p:cNvGraphicFramePr>
            <a:graphicFrameLocks noChangeAspect="1"/>
          </p:cNvGraphicFramePr>
          <p:nvPr>
            <p:extLst>
              <p:ext uri="{D42A27DB-BD31-4B8C-83A1-F6EECF244321}">
                <p14:modId xmlns:p14="http://schemas.microsoft.com/office/powerpoint/2010/main" val="2903374948"/>
              </p:ext>
            </p:extLst>
          </p:nvPr>
        </p:nvGraphicFramePr>
        <p:xfrm>
          <a:off x="1047750" y="5715000"/>
          <a:ext cx="1320800" cy="765175"/>
        </p:xfrm>
        <a:graphic>
          <a:graphicData uri="http://schemas.openxmlformats.org/presentationml/2006/ole">
            <mc:AlternateContent xmlns:mc="http://schemas.openxmlformats.org/markup-compatibility/2006">
              <mc:Choice xmlns:v="urn:schemas-microsoft-com:vml" Requires="v">
                <p:oleObj spid="_x0000_s80963" name="Equation" r:id="rId5" imgW="482400" imgH="393480" progId="Equation.3">
                  <p:embed/>
                </p:oleObj>
              </mc:Choice>
              <mc:Fallback>
                <p:oleObj name="Equation" r:id="rId5" imgW="482400" imgH="393480" progId="Equation.3">
                  <p:embed/>
                  <p:pic>
                    <p:nvPicPr>
                      <p:cNvPr id="0"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47750" y="5715000"/>
                        <a:ext cx="1320800" cy="765175"/>
                      </a:xfrm>
                      <a:prstGeom prst="rect">
                        <a:avLst/>
                      </a:prstGeom>
                      <a:solidFill>
                        <a:schemeClr val="bg1"/>
                      </a:solidFill>
                    </p:spPr>
                  </p:pic>
                </p:oleObj>
              </mc:Fallback>
            </mc:AlternateContent>
          </a:graphicData>
        </a:graphic>
      </p:graphicFrame>
      <p:sp>
        <p:nvSpPr>
          <p:cNvPr id="80904" name="Freeform 8"/>
          <p:cNvSpPr>
            <a:spLocks/>
          </p:cNvSpPr>
          <p:nvPr/>
        </p:nvSpPr>
        <p:spPr bwMode="auto">
          <a:xfrm>
            <a:off x="2641600" y="2159000"/>
            <a:ext cx="4622800" cy="1219200"/>
          </a:xfrm>
          <a:custGeom>
            <a:avLst/>
            <a:gdLst/>
            <a:ahLst/>
            <a:cxnLst>
              <a:cxn ang="0">
                <a:pos x="0" y="0"/>
              </a:cxn>
              <a:cxn ang="0">
                <a:pos x="96" y="240"/>
              </a:cxn>
              <a:cxn ang="0">
                <a:pos x="576" y="336"/>
              </a:cxn>
              <a:cxn ang="0">
                <a:pos x="1440" y="336"/>
              </a:cxn>
              <a:cxn ang="0">
                <a:pos x="2016" y="432"/>
              </a:cxn>
              <a:cxn ang="0">
                <a:pos x="2256" y="816"/>
              </a:cxn>
              <a:cxn ang="0">
                <a:pos x="2400" y="960"/>
              </a:cxn>
              <a:cxn ang="0">
                <a:pos x="2592" y="720"/>
              </a:cxn>
              <a:cxn ang="0">
                <a:pos x="2640" y="336"/>
              </a:cxn>
              <a:cxn ang="0">
                <a:pos x="2688" y="192"/>
              </a:cxn>
              <a:cxn ang="0">
                <a:pos x="2784" y="48"/>
              </a:cxn>
              <a:cxn ang="0">
                <a:pos x="2928" y="0"/>
              </a:cxn>
            </a:cxnLst>
            <a:rect l="0" t="0" r="r" b="b"/>
            <a:pathLst>
              <a:path w="2928" h="976">
                <a:moveTo>
                  <a:pt x="0" y="0"/>
                </a:moveTo>
                <a:cubicBezTo>
                  <a:pt x="0" y="92"/>
                  <a:pt x="0" y="184"/>
                  <a:pt x="96" y="240"/>
                </a:cubicBezTo>
                <a:cubicBezTo>
                  <a:pt x="192" y="296"/>
                  <a:pt x="352" y="320"/>
                  <a:pt x="576" y="336"/>
                </a:cubicBezTo>
                <a:cubicBezTo>
                  <a:pt x="800" y="352"/>
                  <a:pt x="1200" y="320"/>
                  <a:pt x="1440" y="336"/>
                </a:cubicBezTo>
                <a:cubicBezTo>
                  <a:pt x="1680" y="352"/>
                  <a:pt x="1880" y="352"/>
                  <a:pt x="2016" y="432"/>
                </a:cubicBezTo>
                <a:cubicBezTo>
                  <a:pt x="2152" y="512"/>
                  <a:pt x="2192" y="728"/>
                  <a:pt x="2256" y="816"/>
                </a:cubicBezTo>
                <a:cubicBezTo>
                  <a:pt x="2320" y="904"/>
                  <a:pt x="2344" y="976"/>
                  <a:pt x="2400" y="960"/>
                </a:cubicBezTo>
                <a:cubicBezTo>
                  <a:pt x="2456" y="944"/>
                  <a:pt x="2552" y="824"/>
                  <a:pt x="2592" y="720"/>
                </a:cubicBezTo>
                <a:cubicBezTo>
                  <a:pt x="2632" y="616"/>
                  <a:pt x="2624" y="424"/>
                  <a:pt x="2640" y="336"/>
                </a:cubicBezTo>
                <a:cubicBezTo>
                  <a:pt x="2656" y="248"/>
                  <a:pt x="2664" y="240"/>
                  <a:pt x="2688" y="192"/>
                </a:cubicBezTo>
                <a:cubicBezTo>
                  <a:pt x="2712" y="144"/>
                  <a:pt x="2744" y="80"/>
                  <a:pt x="2784" y="48"/>
                </a:cubicBezTo>
                <a:cubicBezTo>
                  <a:pt x="2824" y="16"/>
                  <a:pt x="2876" y="8"/>
                  <a:pt x="2928" y="0"/>
                </a:cubicBezTo>
              </a:path>
            </a:pathLst>
          </a:custGeom>
          <a:noFill/>
          <a:ln w="38100" cap="flat" cmpd="sng">
            <a:solidFill>
              <a:schemeClr val="accent1"/>
            </a:solidFill>
            <a:prstDash val="solid"/>
            <a:round/>
            <a:headEnd type="none" w="sm" len="sm"/>
            <a:tailEnd type="none" w="sm" len="sm"/>
          </a:ln>
          <a:effectLst/>
        </p:spPr>
        <p:txBody>
          <a:bodyPr wrap="none" anchor="ctr"/>
          <a:lstStyle/>
          <a:p>
            <a:endParaRPr lang="da-DK"/>
          </a:p>
        </p:txBody>
      </p:sp>
      <p:sp>
        <p:nvSpPr>
          <p:cNvPr id="80905" name="Line 9"/>
          <p:cNvSpPr>
            <a:spLocks noChangeShapeType="1"/>
          </p:cNvSpPr>
          <p:nvPr/>
        </p:nvSpPr>
        <p:spPr bwMode="auto">
          <a:xfrm>
            <a:off x="2641600" y="2235200"/>
            <a:ext cx="4375150" cy="0"/>
          </a:xfrm>
          <a:prstGeom prst="line">
            <a:avLst/>
          </a:prstGeom>
          <a:noFill/>
          <a:ln w="28575">
            <a:solidFill>
              <a:srgbClr val="0033CC"/>
            </a:solidFill>
            <a:round/>
            <a:headEnd type="none" w="sm" len="sm"/>
            <a:tailEnd type="none" w="sm" len="sm"/>
          </a:ln>
          <a:effectLst/>
        </p:spPr>
        <p:txBody>
          <a:bodyPr wrap="none" anchor="ctr"/>
          <a:lstStyle/>
          <a:p>
            <a:endParaRPr lang="da-DK"/>
          </a:p>
        </p:txBody>
      </p:sp>
      <p:sp>
        <p:nvSpPr>
          <p:cNvPr id="80906" name="Line 10"/>
          <p:cNvSpPr>
            <a:spLocks noChangeShapeType="1"/>
          </p:cNvSpPr>
          <p:nvPr/>
        </p:nvSpPr>
        <p:spPr bwMode="auto">
          <a:xfrm>
            <a:off x="5861050" y="2235200"/>
            <a:ext cx="0" cy="457200"/>
          </a:xfrm>
          <a:prstGeom prst="line">
            <a:avLst/>
          </a:prstGeom>
          <a:noFill/>
          <a:ln w="12700">
            <a:solidFill>
              <a:schemeClr val="bg2"/>
            </a:solidFill>
            <a:round/>
            <a:headEnd type="triangle" w="med" len="med"/>
            <a:tailEnd type="triangle" w="med" len="med"/>
          </a:ln>
          <a:effectLst/>
        </p:spPr>
        <p:txBody>
          <a:bodyPr wrap="none" anchor="ctr"/>
          <a:lstStyle/>
          <a:p>
            <a:endParaRPr lang="da-DK"/>
          </a:p>
        </p:txBody>
      </p:sp>
      <p:sp>
        <p:nvSpPr>
          <p:cNvPr id="80907" name="Text Box 11"/>
          <p:cNvSpPr txBox="1">
            <a:spLocks noChangeArrowheads="1"/>
          </p:cNvSpPr>
          <p:nvPr/>
        </p:nvSpPr>
        <p:spPr bwMode="auto">
          <a:xfrm>
            <a:off x="5613400" y="2279650"/>
            <a:ext cx="200025" cy="336550"/>
          </a:xfrm>
          <a:prstGeom prst="rect">
            <a:avLst/>
          </a:prstGeom>
          <a:noFill/>
          <a:ln w="12700">
            <a:noFill/>
            <a:miter lim="800000"/>
            <a:headEnd type="none" w="sm" len="sm"/>
            <a:tailEnd type="none" w="sm" len="sm"/>
          </a:ln>
          <a:effectLst/>
        </p:spPr>
        <p:txBody>
          <a:bodyPr>
            <a:spAutoFit/>
          </a:bodyPr>
          <a:lstStyle/>
          <a:p>
            <a:pPr defTabSz="762000" eaLnBrk="0" hangingPunct="0">
              <a:spcBef>
                <a:spcPct val="50000"/>
              </a:spcBef>
            </a:pPr>
            <a:r>
              <a:rPr lang="en-GB" sz="1600" b="1">
                <a:solidFill>
                  <a:srgbClr val="FFFFFF"/>
                </a:solidFill>
                <a:latin typeface="Arial"/>
              </a:rPr>
              <a:t>y</a:t>
            </a:r>
            <a:endParaRPr lang="en-GB" b="1">
              <a:solidFill>
                <a:srgbClr val="FFFFFF"/>
              </a:solidFill>
              <a:latin typeface="Arial"/>
            </a:endParaRPr>
          </a:p>
        </p:txBody>
      </p:sp>
      <p:sp>
        <p:nvSpPr>
          <p:cNvPr id="80908" name="Text Box 12"/>
          <p:cNvSpPr txBox="1">
            <a:spLocks noChangeArrowheads="1"/>
          </p:cNvSpPr>
          <p:nvPr/>
        </p:nvSpPr>
        <p:spPr bwMode="auto">
          <a:xfrm>
            <a:off x="4292600" y="2211388"/>
            <a:ext cx="349250" cy="366712"/>
          </a:xfrm>
          <a:prstGeom prst="rect">
            <a:avLst/>
          </a:prstGeom>
          <a:noFill/>
          <a:ln w="12700">
            <a:noFill/>
            <a:miter lim="800000"/>
            <a:headEnd type="none" w="sm" len="sm"/>
            <a:tailEnd type="none" w="sm" len="sm"/>
          </a:ln>
          <a:effectLst/>
        </p:spPr>
        <p:txBody>
          <a:bodyPr wrap="none">
            <a:spAutoFit/>
          </a:bodyPr>
          <a:lstStyle/>
          <a:p>
            <a:pPr defTabSz="762000" eaLnBrk="0" hangingPunct="0"/>
            <a:r>
              <a:rPr lang="en-GB" sz="1800" b="1">
                <a:solidFill>
                  <a:srgbClr val="FFFFFF"/>
                </a:solidFill>
                <a:latin typeface="Arial"/>
              </a:rPr>
              <a:t>A</a:t>
            </a:r>
            <a:endParaRPr lang="en-GB" sz="2400" b="1">
              <a:solidFill>
                <a:srgbClr val="FFFFFF"/>
              </a:solidFill>
              <a:latin typeface="Arial"/>
            </a:endParaRPr>
          </a:p>
        </p:txBody>
      </p:sp>
      <p:sp>
        <p:nvSpPr>
          <p:cNvPr id="80909" name="Line 13"/>
          <p:cNvSpPr>
            <a:spLocks noChangeShapeType="1"/>
          </p:cNvSpPr>
          <p:nvPr/>
        </p:nvSpPr>
        <p:spPr bwMode="auto">
          <a:xfrm>
            <a:off x="2641600" y="2006600"/>
            <a:ext cx="4375150" cy="0"/>
          </a:xfrm>
          <a:prstGeom prst="line">
            <a:avLst/>
          </a:prstGeom>
          <a:noFill/>
          <a:ln w="12700">
            <a:solidFill>
              <a:schemeClr val="bg2"/>
            </a:solidFill>
            <a:round/>
            <a:headEnd type="triangle" w="med" len="med"/>
            <a:tailEnd type="triangle" w="med" len="med"/>
          </a:ln>
          <a:effectLst/>
        </p:spPr>
        <p:txBody>
          <a:bodyPr wrap="none" anchor="ctr"/>
          <a:lstStyle/>
          <a:p>
            <a:endParaRPr lang="da-DK"/>
          </a:p>
        </p:txBody>
      </p:sp>
      <p:sp>
        <p:nvSpPr>
          <p:cNvPr id="80910" name="Text Box 14"/>
          <p:cNvSpPr txBox="1">
            <a:spLocks noChangeArrowheads="1"/>
          </p:cNvSpPr>
          <p:nvPr/>
        </p:nvSpPr>
        <p:spPr bwMode="auto">
          <a:xfrm>
            <a:off x="4564063" y="1701800"/>
            <a:ext cx="200025" cy="366713"/>
          </a:xfrm>
          <a:prstGeom prst="rect">
            <a:avLst/>
          </a:prstGeom>
          <a:noFill/>
          <a:ln w="12700">
            <a:noFill/>
            <a:miter lim="800000"/>
            <a:headEnd type="none" w="sm" len="sm"/>
            <a:tailEnd type="none" w="sm" len="sm"/>
          </a:ln>
          <a:effectLst/>
        </p:spPr>
        <p:txBody>
          <a:bodyPr>
            <a:spAutoFit/>
          </a:bodyPr>
          <a:lstStyle/>
          <a:p>
            <a:pPr defTabSz="762000" eaLnBrk="0" hangingPunct="0">
              <a:spcBef>
                <a:spcPct val="50000"/>
              </a:spcBef>
            </a:pPr>
            <a:r>
              <a:rPr lang="en-GB" sz="1800" b="1">
                <a:solidFill>
                  <a:srgbClr val="FFFFFF"/>
                </a:solidFill>
                <a:latin typeface="Arial"/>
              </a:rPr>
              <a:t>B</a:t>
            </a:r>
            <a:endParaRPr lang="en-GB" sz="2400" b="1">
              <a:solidFill>
                <a:srgbClr val="FFFFFF"/>
              </a:solidFill>
              <a:latin typeface="Arial"/>
            </a:endParaRPr>
          </a:p>
        </p:txBody>
      </p:sp>
      <p:sp>
        <p:nvSpPr>
          <p:cNvPr id="80911" name="Freeform 15"/>
          <p:cNvSpPr>
            <a:spLocks/>
          </p:cNvSpPr>
          <p:nvPr/>
        </p:nvSpPr>
        <p:spPr bwMode="auto">
          <a:xfrm>
            <a:off x="4895850" y="3606800"/>
            <a:ext cx="3219450" cy="990600"/>
          </a:xfrm>
          <a:custGeom>
            <a:avLst/>
            <a:gdLst/>
            <a:ahLst/>
            <a:cxnLst>
              <a:cxn ang="0">
                <a:pos x="0" y="0"/>
              </a:cxn>
              <a:cxn ang="0">
                <a:pos x="96" y="192"/>
              </a:cxn>
              <a:cxn ang="0">
                <a:pos x="192" y="240"/>
              </a:cxn>
              <a:cxn ang="0">
                <a:pos x="240" y="288"/>
              </a:cxn>
              <a:cxn ang="0">
                <a:pos x="528" y="336"/>
              </a:cxn>
              <a:cxn ang="0">
                <a:pos x="1392" y="336"/>
              </a:cxn>
              <a:cxn ang="0">
                <a:pos x="1776" y="336"/>
              </a:cxn>
              <a:cxn ang="0">
                <a:pos x="1920" y="384"/>
              </a:cxn>
              <a:cxn ang="0">
                <a:pos x="2016" y="480"/>
              </a:cxn>
              <a:cxn ang="0">
                <a:pos x="2112" y="624"/>
              </a:cxn>
              <a:cxn ang="0">
                <a:pos x="2208" y="768"/>
              </a:cxn>
              <a:cxn ang="0">
                <a:pos x="2304" y="816"/>
              </a:cxn>
              <a:cxn ang="0">
                <a:pos x="2496" y="720"/>
              </a:cxn>
              <a:cxn ang="0">
                <a:pos x="2640" y="480"/>
              </a:cxn>
              <a:cxn ang="0">
                <a:pos x="2688" y="192"/>
              </a:cxn>
              <a:cxn ang="0">
                <a:pos x="2736" y="96"/>
              </a:cxn>
              <a:cxn ang="0">
                <a:pos x="2784" y="48"/>
              </a:cxn>
            </a:cxnLst>
            <a:rect l="0" t="0" r="r" b="b"/>
            <a:pathLst>
              <a:path w="2784" h="824">
                <a:moveTo>
                  <a:pt x="0" y="0"/>
                </a:moveTo>
                <a:cubicBezTo>
                  <a:pt x="32" y="76"/>
                  <a:pt x="64" y="152"/>
                  <a:pt x="96" y="192"/>
                </a:cubicBezTo>
                <a:cubicBezTo>
                  <a:pt x="128" y="232"/>
                  <a:pt x="168" y="224"/>
                  <a:pt x="192" y="240"/>
                </a:cubicBezTo>
                <a:cubicBezTo>
                  <a:pt x="216" y="256"/>
                  <a:pt x="184" y="272"/>
                  <a:pt x="240" y="288"/>
                </a:cubicBezTo>
                <a:cubicBezTo>
                  <a:pt x="296" y="304"/>
                  <a:pt x="336" y="328"/>
                  <a:pt x="528" y="336"/>
                </a:cubicBezTo>
                <a:cubicBezTo>
                  <a:pt x="720" y="344"/>
                  <a:pt x="1184" y="336"/>
                  <a:pt x="1392" y="336"/>
                </a:cubicBezTo>
                <a:cubicBezTo>
                  <a:pt x="1600" y="336"/>
                  <a:pt x="1688" y="328"/>
                  <a:pt x="1776" y="336"/>
                </a:cubicBezTo>
                <a:cubicBezTo>
                  <a:pt x="1864" y="344"/>
                  <a:pt x="1880" y="360"/>
                  <a:pt x="1920" y="384"/>
                </a:cubicBezTo>
                <a:cubicBezTo>
                  <a:pt x="1960" y="408"/>
                  <a:pt x="1984" y="440"/>
                  <a:pt x="2016" y="480"/>
                </a:cubicBezTo>
                <a:cubicBezTo>
                  <a:pt x="2048" y="520"/>
                  <a:pt x="2080" y="576"/>
                  <a:pt x="2112" y="624"/>
                </a:cubicBezTo>
                <a:cubicBezTo>
                  <a:pt x="2144" y="672"/>
                  <a:pt x="2176" y="736"/>
                  <a:pt x="2208" y="768"/>
                </a:cubicBezTo>
                <a:cubicBezTo>
                  <a:pt x="2240" y="800"/>
                  <a:pt x="2256" y="824"/>
                  <a:pt x="2304" y="816"/>
                </a:cubicBezTo>
                <a:cubicBezTo>
                  <a:pt x="2352" y="808"/>
                  <a:pt x="2440" y="776"/>
                  <a:pt x="2496" y="720"/>
                </a:cubicBezTo>
                <a:cubicBezTo>
                  <a:pt x="2552" y="664"/>
                  <a:pt x="2608" y="568"/>
                  <a:pt x="2640" y="480"/>
                </a:cubicBezTo>
                <a:cubicBezTo>
                  <a:pt x="2672" y="392"/>
                  <a:pt x="2672" y="256"/>
                  <a:pt x="2688" y="192"/>
                </a:cubicBezTo>
                <a:cubicBezTo>
                  <a:pt x="2704" y="128"/>
                  <a:pt x="2720" y="120"/>
                  <a:pt x="2736" y="96"/>
                </a:cubicBezTo>
                <a:cubicBezTo>
                  <a:pt x="2752" y="72"/>
                  <a:pt x="2768" y="60"/>
                  <a:pt x="2784" y="48"/>
                </a:cubicBezTo>
              </a:path>
            </a:pathLst>
          </a:custGeom>
          <a:noFill/>
          <a:ln w="28575" cap="flat" cmpd="sng">
            <a:solidFill>
              <a:schemeClr val="accent1"/>
            </a:solidFill>
            <a:prstDash val="solid"/>
            <a:round/>
            <a:headEnd type="none" w="sm" len="sm"/>
            <a:tailEnd type="none" w="sm" len="sm"/>
          </a:ln>
          <a:effectLst/>
        </p:spPr>
        <p:txBody>
          <a:bodyPr wrap="none" anchor="ctr"/>
          <a:lstStyle/>
          <a:p>
            <a:endParaRPr lang="da-DK"/>
          </a:p>
        </p:txBody>
      </p:sp>
      <p:sp>
        <p:nvSpPr>
          <p:cNvPr id="80912" name="Text Box 16"/>
          <p:cNvSpPr txBox="1">
            <a:spLocks noChangeArrowheads="1"/>
          </p:cNvSpPr>
          <p:nvPr/>
        </p:nvSpPr>
        <p:spPr bwMode="auto">
          <a:xfrm>
            <a:off x="4273550" y="2692400"/>
            <a:ext cx="495300" cy="457200"/>
          </a:xfrm>
          <a:prstGeom prst="rect">
            <a:avLst/>
          </a:prstGeom>
          <a:noFill/>
          <a:ln w="12700">
            <a:noFill/>
            <a:miter lim="800000"/>
            <a:headEnd type="none" w="sm" len="sm"/>
            <a:tailEnd type="none" w="sm" len="sm"/>
          </a:ln>
          <a:effectLst/>
        </p:spPr>
        <p:txBody>
          <a:bodyPr>
            <a:spAutoFit/>
          </a:bodyPr>
          <a:lstStyle/>
          <a:p>
            <a:pPr defTabSz="762000" eaLnBrk="0" hangingPunct="0">
              <a:spcBef>
                <a:spcPct val="50000"/>
              </a:spcBef>
            </a:pPr>
            <a:r>
              <a:rPr lang="en-GB" sz="2400" b="1" dirty="0">
                <a:solidFill>
                  <a:srgbClr val="FFFFFF"/>
                </a:solidFill>
                <a:latin typeface="Arial"/>
              </a:rPr>
              <a:t>P</a:t>
            </a:r>
          </a:p>
        </p:txBody>
      </p:sp>
      <p:sp>
        <p:nvSpPr>
          <p:cNvPr id="80913" name="AutoShape 17"/>
          <p:cNvSpPr>
            <a:spLocks/>
          </p:cNvSpPr>
          <p:nvPr/>
        </p:nvSpPr>
        <p:spPr bwMode="auto">
          <a:xfrm>
            <a:off x="2901950" y="4330700"/>
            <a:ext cx="2895600" cy="838200"/>
          </a:xfrm>
          <a:prstGeom prst="borderCallout2">
            <a:avLst>
              <a:gd name="adj1" fmla="val 13634"/>
              <a:gd name="adj2" fmla="val 102630"/>
              <a:gd name="adj3" fmla="val 13634"/>
              <a:gd name="adj4" fmla="val 121764"/>
              <a:gd name="adj5" fmla="val -32009"/>
              <a:gd name="adj6" fmla="val 140898"/>
            </a:avLst>
          </a:prstGeom>
          <a:solidFill>
            <a:schemeClr val="bg1"/>
          </a:solidFill>
          <a:ln w="12700">
            <a:solidFill>
              <a:schemeClr val="bg2"/>
            </a:solidFill>
            <a:miter lim="800000"/>
            <a:headEnd/>
            <a:tailEnd type="triangle" w="med" len="med"/>
          </a:ln>
          <a:effectLst/>
        </p:spPr>
        <p:txBody>
          <a:bodyPr>
            <a:spAutoFit/>
          </a:bodyPr>
          <a:lstStyle/>
          <a:p>
            <a:pPr defTabSz="762000" eaLnBrk="0" hangingPunct="0">
              <a:spcBef>
                <a:spcPct val="50000"/>
              </a:spcBef>
            </a:pPr>
            <a:r>
              <a:rPr lang="en-GB" sz="1600" dirty="0">
                <a:solidFill>
                  <a:schemeClr val="tx1"/>
                </a:solidFill>
                <a:latin typeface="Arial" charset="0"/>
              </a:rPr>
              <a:t>Smoother transition from deep to shallow in </a:t>
            </a:r>
            <a:r>
              <a:rPr lang="en-GB" sz="1600" dirty="0" smtClean="0">
                <a:solidFill>
                  <a:schemeClr val="tx1"/>
                </a:solidFill>
                <a:latin typeface="Arial" charset="0"/>
              </a:rPr>
              <a:t>processed </a:t>
            </a:r>
            <a:r>
              <a:rPr lang="en-GB" sz="1600" dirty="0">
                <a:solidFill>
                  <a:schemeClr val="tx1"/>
                </a:solidFill>
                <a:latin typeface="Arial" charset="0"/>
              </a:rPr>
              <a:t>data tables</a:t>
            </a:r>
            <a:endParaRPr lang="en-GB" sz="2400" b="1" dirty="0">
              <a:solidFill>
                <a:schemeClr val="tx1"/>
              </a:solidFill>
              <a:latin typeface="Arial" charset="0"/>
            </a:endParaRPr>
          </a:p>
        </p:txBody>
      </p:sp>
      <p:sp>
        <p:nvSpPr>
          <p:cNvPr id="80914" name="Freeform 18"/>
          <p:cNvSpPr>
            <a:spLocks/>
          </p:cNvSpPr>
          <p:nvPr/>
        </p:nvSpPr>
        <p:spPr bwMode="auto">
          <a:xfrm>
            <a:off x="6729413" y="5549900"/>
            <a:ext cx="1019175" cy="1155700"/>
          </a:xfrm>
          <a:custGeom>
            <a:avLst/>
            <a:gdLst/>
            <a:ahLst/>
            <a:cxnLst>
              <a:cxn ang="0">
                <a:pos x="584" y="0"/>
              </a:cxn>
              <a:cxn ang="0">
                <a:pos x="584" y="288"/>
              </a:cxn>
              <a:cxn ang="0">
                <a:pos x="536" y="432"/>
              </a:cxn>
              <a:cxn ang="0">
                <a:pos x="440" y="624"/>
              </a:cxn>
              <a:cxn ang="0">
                <a:pos x="392" y="672"/>
              </a:cxn>
              <a:cxn ang="0">
                <a:pos x="296" y="720"/>
              </a:cxn>
              <a:cxn ang="0">
                <a:pos x="104" y="624"/>
              </a:cxn>
              <a:cxn ang="0">
                <a:pos x="56" y="528"/>
              </a:cxn>
              <a:cxn ang="0">
                <a:pos x="56" y="336"/>
              </a:cxn>
              <a:cxn ang="0">
                <a:pos x="8" y="144"/>
              </a:cxn>
              <a:cxn ang="0">
                <a:pos x="8" y="0"/>
              </a:cxn>
            </a:cxnLst>
            <a:rect l="0" t="0" r="r" b="b"/>
            <a:pathLst>
              <a:path w="592" h="728">
                <a:moveTo>
                  <a:pt x="584" y="0"/>
                </a:moveTo>
                <a:cubicBezTo>
                  <a:pt x="588" y="108"/>
                  <a:pt x="592" y="216"/>
                  <a:pt x="584" y="288"/>
                </a:cubicBezTo>
                <a:cubicBezTo>
                  <a:pt x="576" y="360"/>
                  <a:pt x="560" y="376"/>
                  <a:pt x="536" y="432"/>
                </a:cubicBezTo>
                <a:cubicBezTo>
                  <a:pt x="512" y="488"/>
                  <a:pt x="464" y="584"/>
                  <a:pt x="440" y="624"/>
                </a:cubicBezTo>
                <a:cubicBezTo>
                  <a:pt x="416" y="664"/>
                  <a:pt x="416" y="656"/>
                  <a:pt x="392" y="672"/>
                </a:cubicBezTo>
                <a:cubicBezTo>
                  <a:pt x="368" y="688"/>
                  <a:pt x="344" y="728"/>
                  <a:pt x="296" y="720"/>
                </a:cubicBezTo>
                <a:cubicBezTo>
                  <a:pt x="248" y="712"/>
                  <a:pt x="144" y="656"/>
                  <a:pt x="104" y="624"/>
                </a:cubicBezTo>
                <a:cubicBezTo>
                  <a:pt x="64" y="592"/>
                  <a:pt x="64" y="576"/>
                  <a:pt x="56" y="528"/>
                </a:cubicBezTo>
                <a:cubicBezTo>
                  <a:pt x="48" y="480"/>
                  <a:pt x="64" y="400"/>
                  <a:pt x="56" y="336"/>
                </a:cubicBezTo>
                <a:cubicBezTo>
                  <a:pt x="48" y="272"/>
                  <a:pt x="16" y="200"/>
                  <a:pt x="8" y="144"/>
                </a:cubicBezTo>
                <a:cubicBezTo>
                  <a:pt x="0" y="88"/>
                  <a:pt x="4" y="44"/>
                  <a:pt x="8" y="0"/>
                </a:cubicBezTo>
              </a:path>
            </a:pathLst>
          </a:custGeom>
          <a:noFill/>
          <a:ln w="28575" cap="flat" cmpd="sng">
            <a:solidFill>
              <a:schemeClr val="accent1"/>
            </a:solidFill>
            <a:prstDash val="solid"/>
            <a:round/>
            <a:headEnd type="none" w="sm" len="sm"/>
            <a:tailEnd type="none" w="sm" len="sm"/>
          </a:ln>
          <a:effectLst/>
        </p:spPr>
        <p:txBody>
          <a:bodyPr wrap="none" anchor="ctr"/>
          <a:lstStyle/>
          <a:p>
            <a:endParaRPr lang="da-DK"/>
          </a:p>
        </p:txBody>
      </p:sp>
      <p:sp>
        <p:nvSpPr>
          <p:cNvPr id="80915" name="Line 19"/>
          <p:cNvSpPr>
            <a:spLocks noChangeShapeType="1"/>
          </p:cNvSpPr>
          <p:nvPr/>
        </p:nvSpPr>
        <p:spPr bwMode="auto">
          <a:xfrm>
            <a:off x="4978400" y="3759200"/>
            <a:ext cx="3054350" cy="0"/>
          </a:xfrm>
          <a:prstGeom prst="line">
            <a:avLst/>
          </a:prstGeom>
          <a:noFill/>
          <a:ln w="28575">
            <a:solidFill>
              <a:srgbClr val="0033CC"/>
            </a:solidFill>
            <a:round/>
            <a:headEnd type="none" w="sm" len="sm"/>
            <a:tailEnd type="none" w="sm" len="sm"/>
          </a:ln>
          <a:effectLst/>
        </p:spPr>
        <p:txBody>
          <a:bodyPr wrap="none" anchor="ctr"/>
          <a:lstStyle/>
          <a:p>
            <a:endParaRPr lang="da-DK"/>
          </a:p>
        </p:txBody>
      </p:sp>
      <p:sp>
        <p:nvSpPr>
          <p:cNvPr id="80916" name="Line 20"/>
          <p:cNvSpPr>
            <a:spLocks noChangeShapeType="1"/>
          </p:cNvSpPr>
          <p:nvPr/>
        </p:nvSpPr>
        <p:spPr bwMode="auto">
          <a:xfrm>
            <a:off x="6743700" y="5702300"/>
            <a:ext cx="990600" cy="0"/>
          </a:xfrm>
          <a:prstGeom prst="line">
            <a:avLst/>
          </a:prstGeom>
          <a:noFill/>
          <a:ln w="28575">
            <a:solidFill>
              <a:srgbClr val="0033CC"/>
            </a:solidFill>
            <a:round/>
            <a:headEnd type="none" w="sm" len="sm"/>
            <a:tailEnd type="none" w="sm" len="sm"/>
          </a:ln>
          <a:effectLst/>
        </p:spPr>
        <p:txBody>
          <a:bodyPr wrap="none" anchor="ctr"/>
          <a:lstStyle/>
          <a:p>
            <a:endParaRPr lang="da-DK"/>
          </a:p>
        </p:txBody>
      </p:sp>
      <p:sp>
        <p:nvSpPr>
          <p:cNvPr id="80917" name="AutoShape 21"/>
          <p:cNvSpPr>
            <a:spLocks/>
          </p:cNvSpPr>
          <p:nvPr/>
        </p:nvSpPr>
        <p:spPr bwMode="auto">
          <a:xfrm>
            <a:off x="2914650" y="5730875"/>
            <a:ext cx="2614613" cy="838200"/>
          </a:xfrm>
          <a:prstGeom prst="borderCallout2">
            <a:avLst>
              <a:gd name="adj1" fmla="val 13634"/>
              <a:gd name="adj2" fmla="val 102917"/>
              <a:gd name="adj3" fmla="val 13634"/>
              <a:gd name="adj4" fmla="val 124588"/>
              <a:gd name="adj5" fmla="val 35037"/>
              <a:gd name="adj6" fmla="val 146449"/>
            </a:avLst>
          </a:prstGeom>
          <a:solidFill>
            <a:schemeClr val="bg1"/>
          </a:solidFill>
          <a:ln w="12700">
            <a:solidFill>
              <a:schemeClr val="bg2"/>
            </a:solidFill>
            <a:miter lim="800000"/>
            <a:headEnd type="none" w="sm" len="sm"/>
            <a:tailEnd type="triangle" w="med" len="med"/>
          </a:ln>
          <a:effectLst/>
        </p:spPr>
        <p:txBody>
          <a:bodyPr>
            <a:spAutoFit/>
          </a:bodyPr>
          <a:lstStyle/>
          <a:p>
            <a:pPr defTabSz="762000" eaLnBrk="0" hangingPunct="0"/>
            <a:r>
              <a:rPr lang="en-GB" sz="1600">
                <a:solidFill>
                  <a:schemeClr val="tx1"/>
                </a:solidFill>
                <a:latin typeface="Arial" charset="0"/>
              </a:rPr>
              <a:t>Includes more accurate side wall effects in deep narrow channels</a:t>
            </a:r>
          </a:p>
        </p:txBody>
      </p:sp>
      <p:sp>
        <p:nvSpPr>
          <p:cNvPr id="80918" name="Freeform 22"/>
          <p:cNvSpPr>
            <a:spLocks/>
          </p:cNvSpPr>
          <p:nvPr/>
        </p:nvSpPr>
        <p:spPr bwMode="auto">
          <a:xfrm>
            <a:off x="2578100" y="2260600"/>
            <a:ext cx="4622800" cy="1219200"/>
          </a:xfrm>
          <a:custGeom>
            <a:avLst/>
            <a:gdLst/>
            <a:ahLst/>
            <a:cxnLst>
              <a:cxn ang="0">
                <a:pos x="0" y="0"/>
              </a:cxn>
              <a:cxn ang="0">
                <a:pos x="96" y="192"/>
              </a:cxn>
              <a:cxn ang="0">
                <a:pos x="192" y="240"/>
              </a:cxn>
              <a:cxn ang="0">
                <a:pos x="240" y="288"/>
              </a:cxn>
              <a:cxn ang="0">
                <a:pos x="528" y="336"/>
              </a:cxn>
              <a:cxn ang="0">
                <a:pos x="1392" y="336"/>
              </a:cxn>
              <a:cxn ang="0">
                <a:pos x="1776" y="336"/>
              </a:cxn>
              <a:cxn ang="0">
                <a:pos x="1920" y="384"/>
              </a:cxn>
              <a:cxn ang="0">
                <a:pos x="2016" y="480"/>
              </a:cxn>
              <a:cxn ang="0">
                <a:pos x="2112" y="624"/>
              </a:cxn>
              <a:cxn ang="0">
                <a:pos x="2208" y="768"/>
              </a:cxn>
              <a:cxn ang="0">
                <a:pos x="2304" y="816"/>
              </a:cxn>
              <a:cxn ang="0">
                <a:pos x="2496" y="720"/>
              </a:cxn>
              <a:cxn ang="0">
                <a:pos x="2640" y="480"/>
              </a:cxn>
              <a:cxn ang="0">
                <a:pos x="2688" y="192"/>
              </a:cxn>
              <a:cxn ang="0">
                <a:pos x="2736" y="96"/>
              </a:cxn>
              <a:cxn ang="0">
                <a:pos x="2784" y="48"/>
              </a:cxn>
            </a:cxnLst>
            <a:rect l="0" t="0" r="r" b="b"/>
            <a:pathLst>
              <a:path w="2784" h="824">
                <a:moveTo>
                  <a:pt x="0" y="0"/>
                </a:moveTo>
                <a:cubicBezTo>
                  <a:pt x="32" y="76"/>
                  <a:pt x="64" y="152"/>
                  <a:pt x="96" y="192"/>
                </a:cubicBezTo>
                <a:cubicBezTo>
                  <a:pt x="128" y="232"/>
                  <a:pt x="168" y="224"/>
                  <a:pt x="192" y="240"/>
                </a:cubicBezTo>
                <a:cubicBezTo>
                  <a:pt x="216" y="256"/>
                  <a:pt x="184" y="272"/>
                  <a:pt x="240" y="288"/>
                </a:cubicBezTo>
                <a:cubicBezTo>
                  <a:pt x="296" y="304"/>
                  <a:pt x="336" y="328"/>
                  <a:pt x="528" y="336"/>
                </a:cubicBezTo>
                <a:cubicBezTo>
                  <a:pt x="720" y="344"/>
                  <a:pt x="1184" y="336"/>
                  <a:pt x="1392" y="336"/>
                </a:cubicBezTo>
                <a:cubicBezTo>
                  <a:pt x="1600" y="336"/>
                  <a:pt x="1688" y="328"/>
                  <a:pt x="1776" y="336"/>
                </a:cubicBezTo>
                <a:cubicBezTo>
                  <a:pt x="1864" y="344"/>
                  <a:pt x="1880" y="360"/>
                  <a:pt x="1920" y="384"/>
                </a:cubicBezTo>
                <a:cubicBezTo>
                  <a:pt x="1960" y="408"/>
                  <a:pt x="1984" y="440"/>
                  <a:pt x="2016" y="480"/>
                </a:cubicBezTo>
                <a:cubicBezTo>
                  <a:pt x="2048" y="520"/>
                  <a:pt x="2080" y="576"/>
                  <a:pt x="2112" y="624"/>
                </a:cubicBezTo>
                <a:cubicBezTo>
                  <a:pt x="2144" y="672"/>
                  <a:pt x="2176" y="736"/>
                  <a:pt x="2208" y="768"/>
                </a:cubicBezTo>
                <a:cubicBezTo>
                  <a:pt x="2240" y="800"/>
                  <a:pt x="2256" y="824"/>
                  <a:pt x="2304" y="816"/>
                </a:cubicBezTo>
                <a:cubicBezTo>
                  <a:pt x="2352" y="808"/>
                  <a:pt x="2440" y="776"/>
                  <a:pt x="2496" y="720"/>
                </a:cubicBezTo>
                <a:cubicBezTo>
                  <a:pt x="2552" y="664"/>
                  <a:pt x="2608" y="568"/>
                  <a:pt x="2640" y="480"/>
                </a:cubicBezTo>
                <a:cubicBezTo>
                  <a:pt x="2672" y="392"/>
                  <a:pt x="2672" y="256"/>
                  <a:pt x="2688" y="192"/>
                </a:cubicBezTo>
                <a:cubicBezTo>
                  <a:pt x="2704" y="128"/>
                  <a:pt x="2720" y="120"/>
                  <a:pt x="2736" y="96"/>
                </a:cubicBezTo>
                <a:cubicBezTo>
                  <a:pt x="2752" y="72"/>
                  <a:pt x="2768" y="60"/>
                  <a:pt x="2784" y="48"/>
                </a:cubicBezTo>
              </a:path>
            </a:pathLst>
          </a:custGeom>
          <a:noFill/>
          <a:ln w="28575" cap="flat" cmpd="sng">
            <a:solidFill>
              <a:srgbClr val="FF9900"/>
            </a:solidFill>
            <a:prstDash val="solid"/>
            <a:round/>
            <a:headEnd type="none" w="sm" len="sm"/>
            <a:tailEnd type="none" w="sm" len="sm"/>
          </a:ln>
          <a:effectLst/>
        </p:spPr>
        <p:txBody>
          <a:bodyPr wrap="none" anchor="ctr"/>
          <a:lstStyle/>
          <a:p>
            <a:endParaRPr lang="da-DK" dirty="0">
              <a:solidFill>
                <a:srgbClr val="FF9900"/>
              </a:solidFill>
            </a:endParaRPr>
          </a:p>
        </p:txBody>
      </p:sp>
      <p:sp>
        <p:nvSpPr>
          <p:cNvPr id="80920" name="Rectangle 24"/>
          <p:cNvSpPr>
            <a:spLocks noGrp="1" noChangeArrowheads="1"/>
          </p:cNvSpPr>
          <p:nvPr>
            <p:ph type="title"/>
          </p:nvPr>
        </p:nvSpPr>
        <p:spPr>
          <a:noFill/>
          <a:ln/>
        </p:spPr>
        <p:txBody>
          <a:bodyPr/>
          <a:lstStyle/>
          <a:p>
            <a:r>
              <a:rPr lang="da-DK">
                <a:solidFill>
                  <a:srgbClr val="FFFFFF"/>
                </a:solidFill>
              </a:rPr>
              <a:t>CROSS SECTION EDITOR</a:t>
            </a:r>
            <a:endParaRPr lang="en-US">
              <a:solidFill>
                <a:srgbClr val="FFFFFF"/>
              </a:solidFill>
            </a:endParaRPr>
          </a:p>
        </p:txBody>
      </p:sp>
      <p:sp>
        <p:nvSpPr>
          <p:cNvPr id="3" name="Footer Placeholder 2"/>
          <p:cNvSpPr>
            <a:spLocks noGrp="1"/>
          </p:cNvSpPr>
          <p:nvPr>
            <p:ph type="ftr" sz="quarter" idx="11"/>
          </p:nvPr>
        </p:nvSpPr>
        <p:spPr/>
        <p:txBody>
          <a:bodyPr/>
          <a:lstStyle/>
          <a:p>
            <a:r>
              <a:rPr lang="en-GB" noProof="0" smtClean="0"/>
              <a:t>© DHI</a:t>
            </a:r>
            <a:endParaRPr lang="en-GB" noProof="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2469" name="Group 5"/>
          <p:cNvGrpSpPr>
            <a:grpSpLocks/>
          </p:cNvGrpSpPr>
          <p:nvPr/>
        </p:nvGrpSpPr>
        <p:grpSpPr bwMode="auto">
          <a:xfrm>
            <a:off x="500034" y="2430456"/>
            <a:ext cx="8129588" cy="4000500"/>
            <a:chOff x="322" y="1516"/>
            <a:chExt cx="5121" cy="2520"/>
          </a:xfrm>
          <a:solidFill>
            <a:schemeClr val="bg2"/>
          </a:solidFill>
        </p:grpSpPr>
        <p:sp>
          <p:nvSpPr>
            <p:cNvPr id="62470" name="AutoShape 6"/>
            <p:cNvSpPr>
              <a:spLocks noChangeArrowheads="1"/>
            </p:cNvSpPr>
            <p:nvPr/>
          </p:nvSpPr>
          <p:spPr bwMode="auto">
            <a:xfrm>
              <a:off x="3159" y="3207"/>
              <a:ext cx="2086" cy="278"/>
            </a:xfrm>
            <a:prstGeom prst="roundRect">
              <a:avLst>
                <a:gd name="adj" fmla="val 16667"/>
              </a:avLst>
            </a:prstGeom>
            <a:grpFill/>
            <a:ln w="12700">
              <a:solidFill>
                <a:schemeClr val="tx1"/>
              </a:solidFill>
              <a:round/>
              <a:headEnd type="none" w="sm" len="sm"/>
              <a:tailEnd type="none" w="sm" len="sm"/>
            </a:ln>
            <a:effectLst/>
          </p:spPr>
          <p:txBody>
            <a:bodyPr wrap="none" anchor="ctr" anchorCtr="1"/>
            <a:lstStyle/>
            <a:p>
              <a:endParaRPr lang="da-DK">
                <a:solidFill>
                  <a:schemeClr val="tx1"/>
                </a:solidFill>
              </a:endParaRPr>
            </a:p>
          </p:txBody>
        </p:sp>
        <p:sp>
          <p:nvSpPr>
            <p:cNvPr id="62471" name="AutoShape 7"/>
            <p:cNvSpPr>
              <a:spLocks noChangeArrowheads="1"/>
            </p:cNvSpPr>
            <p:nvPr/>
          </p:nvSpPr>
          <p:spPr bwMode="auto">
            <a:xfrm>
              <a:off x="349" y="3728"/>
              <a:ext cx="2010" cy="308"/>
            </a:xfrm>
            <a:prstGeom prst="roundRect">
              <a:avLst>
                <a:gd name="adj" fmla="val 16667"/>
              </a:avLst>
            </a:prstGeom>
            <a:grpFill/>
            <a:ln w="12700">
              <a:solidFill>
                <a:schemeClr val="tx1"/>
              </a:solidFill>
              <a:round/>
              <a:headEnd type="none" w="sm" len="sm"/>
              <a:tailEnd type="none" w="sm" len="sm"/>
            </a:ln>
            <a:effectLst/>
          </p:spPr>
          <p:txBody>
            <a:bodyPr wrap="none" anchor="ctr" anchorCtr="1"/>
            <a:lstStyle/>
            <a:p>
              <a:endParaRPr lang="da-DK">
                <a:solidFill>
                  <a:schemeClr val="tx1"/>
                </a:solidFill>
              </a:endParaRPr>
            </a:p>
          </p:txBody>
        </p:sp>
        <p:sp>
          <p:nvSpPr>
            <p:cNvPr id="62473" name="Text Box 9"/>
            <p:cNvSpPr txBox="1">
              <a:spLocks noChangeArrowheads="1"/>
            </p:cNvSpPr>
            <p:nvPr/>
          </p:nvSpPr>
          <p:spPr bwMode="auto">
            <a:xfrm>
              <a:off x="1897" y="2415"/>
              <a:ext cx="2115" cy="231"/>
            </a:xfrm>
            <a:prstGeom prst="rect">
              <a:avLst/>
            </a:prstGeom>
            <a:grpFill/>
            <a:ln w="12700">
              <a:noFill/>
              <a:miter lim="800000"/>
              <a:headEnd type="none" w="sm" len="sm"/>
              <a:tailEnd type="none" w="sm" len="sm"/>
            </a:ln>
            <a:effectLst/>
          </p:spPr>
          <p:txBody>
            <a:bodyPr anchor="ctr" anchorCtr="1">
              <a:spAutoFit/>
            </a:bodyPr>
            <a:lstStyle/>
            <a:p>
              <a:pPr defTabSz="762000" eaLnBrk="0" hangingPunct="0">
                <a:spcBef>
                  <a:spcPct val="50000"/>
                </a:spcBef>
              </a:pPr>
              <a:r>
                <a:rPr lang="en-US" sz="1800" b="1" dirty="0">
                  <a:solidFill>
                    <a:schemeClr val="tx1"/>
                  </a:solidFill>
                  <a:latin typeface="Arial" charset="0"/>
                </a:rPr>
                <a:t>Simulation Editor (.sim11)</a:t>
              </a:r>
            </a:p>
          </p:txBody>
        </p:sp>
        <p:sp>
          <p:nvSpPr>
            <p:cNvPr id="62475" name="Text Box 11"/>
            <p:cNvSpPr txBox="1">
              <a:spLocks noChangeArrowheads="1"/>
            </p:cNvSpPr>
            <p:nvPr/>
          </p:nvSpPr>
          <p:spPr bwMode="auto">
            <a:xfrm>
              <a:off x="3319" y="1533"/>
              <a:ext cx="2124" cy="231"/>
            </a:xfrm>
            <a:prstGeom prst="rect">
              <a:avLst/>
            </a:prstGeom>
            <a:solidFill>
              <a:schemeClr val="accent2"/>
            </a:solidFill>
            <a:ln w="12700">
              <a:noFill/>
              <a:miter lim="800000"/>
              <a:headEnd type="none" w="sm" len="sm"/>
              <a:tailEnd type="none" w="sm" len="sm"/>
            </a:ln>
            <a:effectLst/>
          </p:spPr>
          <p:txBody>
            <a:bodyPr wrap="square">
              <a:spAutoFit/>
            </a:bodyPr>
            <a:lstStyle/>
            <a:p>
              <a:pPr defTabSz="762000" eaLnBrk="0" hangingPunct="0">
                <a:spcBef>
                  <a:spcPct val="50000"/>
                </a:spcBef>
              </a:pPr>
              <a:r>
                <a:rPr lang="en-US" sz="1800" b="1" dirty="0">
                  <a:solidFill>
                    <a:schemeClr val="tx1"/>
                  </a:solidFill>
                  <a:latin typeface="Arial" charset="0"/>
                </a:rPr>
                <a:t>Cross Section Editor (.xns11)</a:t>
              </a:r>
              <a:endParaRPr lang="en-US" sz="1800" dirty="0">
                <a:solidFill>
                  <a:schemeClr val="tx1"/>
                </a:solidFill>
                <a:latin typeface="Arial" charset="0"/>
              </a:endParaRPr>
            </a:p>
          </p:txBody>
        </p:sp>
        <p:sp>
          <p:nvSpPr>
            <p:cNvPr id="62476" name="Text Box 12"/>
            <p:cNvSpPr txBox="1">
              <a:spLocks noChangeArrowheads="1"/>
            </p:cNvSpPr>
            <p:nvPr/>
          </p:nvSpPr>
          <p:spPr bwMode="auto">
            <a:xfrm>
              <a:off x="3179" y="3225"/>
              <a:ext cx="2025" cy="231"/>
            </a:xfrm>
            <a:prstGeom prst="rect">
              <a:avLst/>
            </a:prstGeom>
            <a:grpFill/>
            <a:ln w="12700">
              <a:noFill/>
              <a:miter lim="800000"/>
              <a:headEnd type="none" w="sm" len="sm"/>
              <a:tailEnd type="none" w="sm" len="sm"/>
            </a:ln>
            <a:effectLst/>
          </p:spPr>
          <p:txBody>
            <a:bodyPr wrap="square" anchor="ctr" anchorCtr="1">
              <a:spAutoFit/>
            </a:bodyPr>
            <a:lstStyle/>
            <a:p>
              <a:pPr defTabSz="762000" eaLnBrk="0" hangingPunct="0">
                <a:spcBef>
                  <a:spcPct val="50000"/>
                </a:spcBef>
              </a:pPr>
              <a:r>
                <a:rPr lang="en-US" sz="1800" b="1">
                  <a:solidFill>
                    <a:schemeClr val="tx1"/>
                  </a:solidFill>
                  <a:latin typeface="Arial" charset="0"/>
                </a:rPr>
                <a:t>Parameter Editor (.HD11)</a:t>
              </a:r>
              <a:endParaRPr lang="en-US">
                <a:solidFill>
                  <a:schemeClr val="tx1"/>
                </a:solidFill>
                <a:latin typeface="Arial" charset="0"/>
              </a:endParaRPr>
            </a:p>
          </p:txBody>
        </p:sp>
        <p:grpSp>
          <p:nvGrpSpPr>
            <p:cNvPr id="62477" name="Group 13"/>
            <p:cNvGrpSpPr>
              <a:grpSpLocks/>
            </p:cNvGrpSpPr>
            <p:nvPr/>
          </p:nvGrpSpPr>
          <p:grpSpPr bwMode="auto">
            <a:xfrm>
              <a:off x="466" y="1516"/>
              <a:ext cx="1893" cy="275"/>
              <a:chOff x="282" y="1996"/>
              <a:chExt cx="1893" cy="275"/>
            </a:xfrm>
            <a:grpFill/>
          </p:grpSpPr>
          <p:sp>
            <p:nvSpPr>
              <p:cNvPr id="62478" name="AutoShape 14"/>
              <p:cNvSpPr>
                <a:spLocks noChangeArrowheads="1"/>
              </p:cNvSpPr>
              <p:nvPr/>
            </p:nvSpPr>
            <p:spPr bwMode="auto">
              <a:xfrm>
                <a:off x="282" y="1996"/>
                <a:ext cx="1893" cy="275"/>
              </a:xfrm>
              <a:prstGeom prst="roundRect">
                <a:avLst>
                  <a:gd name="adj" fmla="val 16667"/>
                </a:avLst>
              </a:prstGeom>
              <a:grpFill/>
              <a:ln w="12700">
                <a:solidFill>
                  <a:schemeClr val="tx1"/>
                </a:solidFill>
                <a:round/>
                <a:headEnd type="none" w="sm" len="sm"/>
                <a:tailEnd type="none" w="sm" len="sm"/>
              </a:ln>
              <a:effectLst/>
            </p:spPr>
            <p:txBody>
              <a:bodyPr wrap="none" anchor="ctr" anchorCtr="1"/>
              <a:lstStyle/>
              <a:p>
                <a:endParaRPr lang="da-DK">
                  <a:solidFill>
                    <a:schemeClr val="tx1"/>
                  </a:solidFill>
                </a:endParaRPr>
              </a:p>
            </p:txBody>
          </p:sp>
          <p:sp>
            <p:nvSpPr>
              <p:cNvPr id="62479" name="Text Box 15"/>
              <p:cNvSpPr txBox="1">
                <a:spLocks noChangeArrowheads="1"/>
              </p:cNvSpPr>
              <p:nvPr/>
            </p:nvSpPr>
            <p:spPr bwMode="auto">
              <a:xfrm>
                <a:off x="368" y="2009"/>
                <a:ext cx="1766" cy="231"/>
              </a:xfrm>
              <a:prstGeom prst="rect">
                <a:avLst/>
              </a:prstGeom>
              <a:grpFill/>
              <a:ln w="12700">
                <a:noFill/>
                <a:miter lim="800000"/>
                <a:headEnd type="none" w="sm" len="sm"/>
                <a:tailEnd type="none" w="sm" len="sm"/>
              </a:ln>
              <a:effectLst/>
            </p:spPr>
            <p:txBody>
              <a:bodyPr anchor="ctr" anchorCtr="1">
                <a:spAutoFit/>
              </a:bodyPr>
              <a:lstStyle/>
              <a:p>
                <a:pPr defTabSz="762000" eaLnBrk="0" hangingPunct="0">
                  <a:spcBef>
                    <a:spcPct val="50000"/>
                  </a:spcBef>
                </a:pPr>
                <a:r>
                  <a:rPr lang="en-US" sz="1800" b="1">
                    <a:solidFill>
                      <a:schemeClr val="tx1"/>
                    </a:solidFill>
                    <a:latin typeface="Arial" charset="0"/>
                  </a:rPr>
                  <a:t>Network Editor (.nwk11)</a:t>
                </a:r>
                <a:endParaRPr lang="en-US">
                  <a:solidFill>
                    <a:schemeClr val="tx1"/>
                  </a:solidFill>
                  <a:latin typeface="Arial" charset="0"/>
                </a:endParaRPr>
              </a:p>
            </p:txBody>
          </p:sp>
        </p:grpSp>
        <p:sp>
          <p:nvSpPr>
            <p:cNvPr id="62480" name="Text Box 16"/>
            <p:cNvSpPr txBox="1">
              <a:spLocks noChangeArrowheads="1"/>
            </p:cNvSpPr>
            <p:nvPr/>
          </p:nvSpPr>
          <p:spPr bwMode="auto">
            <a:xfrm>
              <a:off x="392" y="3778"/>
              <a:ext cx="1922" cy="233"/>
            </a:xfrm>
            <a:prstGeom prst="rect">
              <a:avLst/>
            </a:prstGeom>
            <a:grpFill/>
            <a:ln w="12700">
              <a:noFill/>
              <a:miter lim="800000"/>
              <a:headEnd type="none" w="sm" len="sm"/>
              <a:tailEnd type="none" w="sm" len="sm"/>
            </a:ln>
            <a:effectLst/>
          </p:spPr>
          <p:txBody>
            <a:bodyPr wrap="square" anchor="ctr" anchorCtr="1">
              <a:spAutoFit/>
            </a:bodyPr>
            <a:lstStyle/>
            <a:p>
              <a:pPr defTabSz="762000" eaLnBrk="0" hangingPunct="0">
                <a:spcBef>
                  <a:spcPct val="50000"/>
                </a:spcBef>
              </a:pPr>
              <a:r>
                <a:rPr lang="en-US" sz="1800" b="1" dirty="0">
                  <a:solidFill>
                    <a:schemeClr val="tx1"/>
                  </a:solidFill>
                  <a:latin typeface="Arial" charset="0"/>
                </a:rPr>
                <a:t>Time Series Editor (.dfs0)</a:t>
              </a:r>
              <a:endParaRPr lang="en-US" dirty="0">
                <a:solidFill>
                  <a:schemeClr val="tx1"/>
                </a:solidFill>
                <a:latin typeface="Arial" charset="0"/>
              </a:endParaRPr>
            </a:p>
          </p:txBody>
        </p:sp>
        <p:sp>
          <p:nvSpPr>
            <p:cNvPr id="62481" name="AutoShape 17"/>
            <p:cNvSpPr>
              <a:spLocks noChangeArrowheads="1"/>
            </p:cNvSpPr>
            <p:nvPr/>
          </p:nvSpPr>
          <p:spPr bwMode="auto">
            <a:xfrm>
              <a:off x="322" y="3139"/>
              <a:ext cx="2037" cy="337"/>
            </a:xfrm>
            <a:prstGeom prst="roundRect">
              <a:avLst>
                <a:gd name="adj" fmla="val 16667"/>
              </a:avLst>
            </a:prstGeom>
            <a:grpFill/>
            <a:ln w="12700">
              <a:solidFill>
                <a:schemeClr val="tx1"/>
              </a:solidFill>
              <a:round/>
              <a:headEnd type="none" w="sm" len="sm"/>
              <a:tailEnd type="none" w="sm" len="sm"/>
            </a:ln>
            <a:effectLst/>
          </p:spPr>
          <p:txBody>
            <a:bodyPr wrap="none" anchor="ctr" anchorCtr="1"/>
            <a:lstStyle/>
            <a:p>
              <a:endParaRPr lang="da-DK">
                <a:solidFill>
                  <a:schemeClr val="tx1"/>
                </a:solidFill>
              </a:endParaRPr>
            </a:p>
          </p:txBody>
        </p:sp>
        <p:sp>
          <p:nvSpPr>
            <p:cNvPr id="62482" name="Text Box 18"/>
            <p:cNvSpPr txBox="1">
              <a:spLocks noChangeArrowheads="1"/>
            </p:cNvSpPr>
            <p:nvPr/>
          </p:nvSpPr>
          <p:spPr bwMode="auto">
            <a:xfrm>
              <a:off x="349" y="3222"/>
              <a:ext cx="2010" cy="233"/>
            </a:xfrm>
            <a:prstGeom prst="rect">
              <a:avLst/>
            </a:prstGeom>
            <a:grpFill/>
            <a:ln w="12700">
              <a:noFill/>
              <a:miter lim="800000"/>
              <a:headEnd type="none" w="sm" len="sm"/>
              <a:tailEnd type="none" w="sm" len="sm"/>
            </a:ln>
            <a:effectLst/>
          </p:spPr>
          <p:txBody>
            <a:bodyPr wrap="square" anchor="ctr" anchorCtr="1">
              <a:spAutoFit/>
            </a:bodyPr>
            <a:lstStyle/>
            <a:p>
              <a:pPr defTabSz="762000" eaLnBrk="0" hangingPunct="0">
                <a:spcBef>
                  <a:spcPct val="50000"/>
                </a:spcBef>
              </a:pPr>
              <a:r>
                <a:rPr lang="en-US" sz="1800" b="1" dirty="0">
                  <a:solidFill>
                    <a:schemeClr val="tx1"/>
                  </a:solidFill>
                  <a:latin typeface="Arial" charset="0"/>
                </a:rPr>
                <a:t>Boundary Editor (.bnd11)</a:t>
              </a:r>
            </a:p>
          </p:txBody>
        </p:sp>
        <p:cxnSp>
          <p:nvCxnSpPr>
            <p:cNvPr id="62483" name="AutoShape 19"/>
            <p:cNvCxnSpPr>
              <a:cxnSpLocks noChangeShapeType="1"/>
            </p:cNvCxnSpPr>
            <p:nvPr/>
          </p:nvCxnSpPr>
          <p:spPr bwMode="auto">
            <a:xfrm flipH="1" flipV="1">
              <a:off x="1419" y="1843"/>
              <a:ext cx="1093" cy="534"/>
            </a:xfrm>
            <a:prstGeom prst="straightConnector1">
              <a:avLst/>
            </a:prstGeom>
            <a:grpFill/>
            <a:ln w="38100">
              <a:solidFill>
                <a:srgbClr val="CC6633"/>
              </a:solidFill>
              <a:round/>
              <a:headEnd type="triangle" w="med" len="med"/>
              <a:tailEnd type="triangle" w="med" len="med"/>
            </a:ln>
            <a:effectLst/>
          </p:spPr>
        </p:cxnSp>
        <p:cxnSp>
          <p:nvCxnSpPr>
            <p:cNvPr id="62484" name="AutoShape 20"/>
            <p:cNvCxnSpPr>
              <a:cxnSpLocks noChangeShapeType="1"/>
            </p:cNvCxnSpPr>
            <p:nvPr/>
          </p:nvCxnSpPr>
          <p:spPr bwMode="auto">
            <a:xfrm flipV="1">
              <a:off x="3189" y="1865"/>
              <a:ext cx="1215" cy="496"/>
            </a:xfrm>
            <a:prstGeom prst="straightConnector1">
              <a:avLst/>
            </a:prstGeom>
            <a:grpFill/>
            <a:ln w="38100">
              <a:solidFill>
                <a:srgbClr val="CC6633"/>
              </a:solidFill>
              <a:round/>
              <a:headEnd type="triangle" w="med" len="med"/>
              <a:tailEnd type="triangle" w="med" len="med"/>
            </a:ln>
            <a:effectLst/>
          </p:spPr>
        </p:cxnSp>
        <p:cxnSp>
          <p:nvCxnSpPr>
            <p:cNvPr id="62485" name="AutoShape 21"/>
            <p:cNvCxnSpPr>
              <a:cxnSpLocks noChangeShapeType="1"/>
            </p:cNvCxnSpPr>
            <p:nvPr/>
          </p:nvCxnSpPr>
          <p:spPr bwMode="auto">
            <a:xfrm flipV="1">
              <a:off x="1648" y="2715"/>
              <a:ext cx="855" cy="407"/>
            </a:xfrm>
            <a:prstGeom prst="straightConnector1">
              <a:avLst/>
            </a:prstGeom>
            <a:grpFill/>
            <a:ln w="38100">
              <a:solidFill>
                <a:srgbClr val="CC6633"/>
              </a:solidFill>
              <a:round/>
              <a:headEnd type="triangle" w="med" len="med"/>
              <a:tailEnd type="triangle" w="med" len="med"/>
            </a:ln>
            <a:effectLst/>
          </p:spPr>
        </p:cxnSp>
        <p:cxnSp>
          <p:nvCxnSpPr>
            <p:cNvPr id="62486" name="AutoShape 22"/>
            <p:cNvCxnSpPr>
              <a:cxnSpLocks noChangeShapeType="1"/>
            </p:cNvCxnSpPr>
            <p:nvPr/>
          </p:nvCxnSpPr>
          <p:spPr bwMode="auto">
            <a:xfrm flipH="1" flipV="1">
              <a:off x="3215" y="2722"/>
              <a:ext cx="957" cy="417"/>
            </a:xfrm>
            <a:prstGeom prst="straightConnector1">
              <a:avLst/>
            </a:prstGeom>
            <a:grpFill/>
            <a:ln w="38100">
              <a:solidFill>
                <a:schemeClr val="accent2"/>
              </a:solidFill>
              <a:round/>
              <a:headEnd type="triangle" w="med" len="med"/>
              <a:tailEnd type="triangle" w="med" len="med"/>
            </a:ln>
            <a:effectLst/>
          </p:spPr>
        </p:cxnSp>
        <p:cxnSp>
          <p:nvCxnSpPr>
            <p:cNvPr id="62487" name="AutoShape 23"/>
            <p:cNvCxnSpPr>
              <a:cxnSpLocks noChangeShapeType="1"/>
              <a:endCxn id="62481" idx="2"/>
            </p:cNvCxnSpPr>
            <p:nvPr/>
          </p:nvCxnSpPr>
          <p:spPr bwMode="auto">
            <a:xfrm flipH="1" flipV="1">
              <a:off x="1341" y="3476"/>
              <a:ext cx="74" cy="252"/>
            </a:xfrm>
            <a:prstGeom prst="straightConnector1">
              <a:avLst/>
            </a:prstGeom>
            <a:grpFill/>
            <a:ln w="38100">
              <a:solidFill>
                <a:schemeClr val="accent2"/>
              </a:solidFill>
              <a:round/>
              <a:headEnd type="triangle" w="med" len="med"/>
              <a:tailEnd type="triangle" w="med" len="med"/>
            </a:ln>
            <a:effectLst/>
          </p:spPr>
        </p:cxnSp>
        <p:cxnSp>
          <p:nvCxnSpPr>
            <p:cNvPr id="25" name="AutoShape 19"/>
            <p:cNvCxnSpPr>
              <a:cxnSpLocks noChangeShapeType="1"/>
            </p:cNvCxnSpPr>
            <p:nvPr/>
          </p:nvCxnSpPr>
          <p:spPr bwMode="auto">
            <a:xfrm flipH="1" flipV="1">
              <a:off x="1419" y="1860"/>
              <a:ext cx="1093" cy="534"/>
            </a:xfrm>
            <a:prstGeom prst="straightConnector1">
              <a:avLst/>
            </a:prstGeom>
            <a:grpFill/>
            <a:ln w="38100">
              <a:solidFill>
                <a:schemeClr val="accent2"/>
              </a:solidFill>
              <a:round/>
              <a:headEnd type="triangle" w="med" len="med"/>
              <a:tailEnd type="triangle" w="med" len="med"/>
            </a:ln>
            <a:effectLst/>
          </p:spPr>
        </p:cxnSp>
        <p:cxnSp>
          <p:nvCxnSpPr>
            <p:cNvPr id="26" name="AutoShape 20"/>
            <p:cNvCxnSpPr>
              <a:cxnSpLocks noChangeShapeType="1"/>
            </p:cNvCxnSpPr>
            <p:nvPr/>
          </p:nvCxnSpPr>
          <p:spPr bwMode="auto">
            <a:xfrm flipV="1">
              <a:off x="3189" y="1882"/>
              <a:ext cx="1215" cy="496"/>
            </a:xfrm>
            <a:prstGeom prst="straightConnector1">
              <a:avLst/>
            </a:prstGeom>
            <a:grpFill/>
            <a:ln w="38100">
              <a:solidFill>
                <a:schemeClr val="accent2"/>
              </a:solidFill>
              <a:round/>
              <a:headEnd type="triangle" w="med" len="med"/>
              <a:tailEnd type="triangle" w="med" len="med"/>
            </a:ln>
            <a:effectLst/>
          </p:spPr>
        </p:cxnSp>
        <p:cxnSp>
          <p:nvCxnSpPr>
            <p:cNvPr id="27" name="AutoShape 21"/>
            <p:cNvCxnSpPr>
              <a:cxnSpLocks noChangeShapeType="1"/>
            </p:cNvCxnSpPr>
            <p:nvPr/>
          </p:nvCxnSpPr>
          <p:spPr bwMode="auto">
            <a:xfrm flipV="1">
              <a:off x="1648" y="2732"/>
              <a:ext cx="855" cy="407"/>
            </a:xfrm>
            <a:prstGeom prst="straightConnector1">
              <a:avLst/>
            </a:prstGeom>
            <a:grpFill/>
            <a:ln w="38100">
              <a:solidFill>
                <a:schemeClr val="accent2"/>
              </a:solidFill>
              <a:round/>
              <a:headEnd type="triangle" w="med" len="med"/>
              <a:tailEnd type="triangle" w="med" len="med"/>
            </a:ln>
            <a:effectLst/>
          </p:spPr>
        </p:cxnSp>
      </p:grpSp>
      <p:sp>
        <p:nvSpPr>
          <p:cNvPr id="62488" name="Rectangle 24"/>
          <p:cNvSpPr>
            <a:spLocks noGrp="1" noChangeArrowheads="1"/>
          </p:cNvSpPr>
          <p:nvPr>
            <p:ph type="title"/>
          </p:nvPr>
        </p:nvSpPr>
        <p:spPr>
          <a:noFill/>
          <a:ln/>
        </p:spPr>
        <p:txBody>
          <a:bodyPr/>
          <a:lstStyle/>
          <a:p>
            <a:r>
              <a:rPr lang="da-DK">
                <a:solidFill>
                  <a:srgbClr val="FFFFFF"/>
                </a:solidFill>
              </a:rPr>
              <a:t>CROSS SECTION EDITOR</a:t>
            </a:r>
            <a:endParaRPr lang="en-US">
              <a:solidFill>
                <a:srgbClr val="FFFFFF"/>
              </a:solidFill>
            </a:endParaRPr>
          </a:p>
        </p:txBody>
      </p:sp>
      <p:sp>
        <p:nvSpPr>
          <p:cNvPr id="2" name="Content Placeholder 1"/>
          <p:cNvSpPr>
            <a:spLocks noGrp="1"/>
          </p:cNvSpPr>
          <p:nvPr>
            <p:ph sz="quarter" idx="13"/>
          </p:nvPr>
        </p:nvSpPr>
        <p:spPr/>
        <p:txBody>
          <a:bodyPr/>
          <a:lstStyle/>
          <a:p>
            <a:pPr marL="0" indent="0">
              <a:buNone/>
            </a:pPr>
            <a:r>
              <a:rPr lang="en-US" dirty="0">
                <a:solidFill>
                  <a:srgbClr val="FFFFFF"/>
                </a:solidFill>
              </a:rPr>
              <a:t>Editor and Database of Cross-Sections</a:t>
            </a:r>
          </a:p>
          <a:p>
            <a:pPr marL="0" indent="0">
              <a:buNone/>
            </a:pPr>
            <a:endParaRPr lang="en-GB" dirty="0"/>
          </a:p>
        </p:txBody>
      </p:sp>
      <p:sp>
        <p:nvSpPr>
          <p:cNvPr id="3" name="Footer Placeholder 2"/>
          <p:cNvSpPr>
            <a:spLocks noGrp="1"/>
          </p:cNvSpPr>
          <p:nvPr>
            <p:ph type="ftr" sz="quarter" idx="11"/>
          </p:nvPr>
        </p:nvSpPr>
        <p:spPr/>
        <p:txBody>
          <a:bodyPr/>
          <a:lstStyle/>
          <a:p>
            <a:r>
              <a:rPr lang="en-GB" noProof="0" smtClean="0">
                <a:solidFill>
                  <a:schemeClr val="tx1"/>
                </a:solidFill>
              </a:rPr>
              <a:t>© DHI</a:t>
            </a:r>
            <a:endParaRPr lang="en-GB" noProof="0">
              <a:solidFill>
                <a:schemeClr val="tx1"/>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p:txBody>
          <a:bodyPr/>
          <a:lstStyle/>
          <a:p>
            <a:r>
              <a:rPr lang="da-DK">
                <a:solidFill>
                  <a:srgbClr val="FFFFFF"/>
                </a:solidFill>
              </a:rPr>
              <a:t>CROSS SECTION EDITOR</a:t>
            </a:r>
            <a:endParaRPr lang="en-US">
              <a:solidFill>
                <a:srgbClr val="FFFFFF"/>
              </a:solidFill>
            </a:endParaRPr>
          </a:p>
        </p:txBody>
      </p:sp>
      <p:sp>
        <p:nvSpPr>
          <p:cNvPr id="92163" name="Rectangle 3"/>
          <p:cNvSpPr>
            <a:spLocks noGrp="1" noChangeArrowheads="1"/>
          </p:cNvSpPr>
          <p:nvPr>
            <p:ph sz="quarter" idx="13"/>
          </p:nvPr>
        </p:nvSpPr>
        <p:spPr/>
        <p:txBody>
          <a:bodyPr/>
          <a:lstStyle/>
          <a:p>
            <a:pPr marL="0" indent="0">
              <a:buNone/>
            </a:pPr>
            <a:r>
              <a:rPr lang="da-DK" dirty="0">
                <a:solidFill>
                  <a:srgbClr val="FFFFFF"/>
                </a:solidFill>
              </a:rPr>
              <a:t>Bed </a:t>
            </a:r>
            <a:r>
              <a:rPr lang="da-DK" dirty="0" err="1">
                <a:solidFill>
                  <a:srgbClr val="FFFFFF"/>
                </a:solidFill>
              </a:rPr>
              <a:t>Resistance</a:t>
            </a:r>
            <a:endParaRPr lang="en-US" dirty="0">
              <a:solidFill>
                <a:srgbClr val="FFFFFF"/>
              </a:solidFill>
            </a:endParaRPr>
          </a:p>
        </p:txBody>
      </p:sp>
      <p:sp>
        <p:nvSpPr>
          <p:cNvPr id="92164" name="Text Box 4"/>
          <p:cNvSpPr txBox="1">
            <a:spLocks noChangeArrowheads="1"/>
          </p:cNvSpPr>
          <p:nvPr/>
        </p:nvSpPr>
        <p:spPr bwMode="auto">
          <a:xfrm>
            <a:off x="495300" y="2133600"/>
            <a:ext cx="7986713" cy="1190625"/>
          </a:xfrm>
          <a:prstGeom prst="rect">
            <a:avLst/>
          </a:prstGeom>
          <a:noFill/>
          <a:ln w="12700">
            <a:noFill/>
            <a:miter lim="800000"/>
            <a:headEnd type="none" w="sm" len="sm"/>
            <a:tailEnd type="none" w="sm" len="sm"/>
          </a:ln>
          <a:effectLst/>
        </p:spPr>
        <p:txBody>
          <a:bodyPr>
            <a:spAutoFit/>
          </a:bodyPr>
          <a:lstStyle/>
          <a:p>
            <a:pPr defTabSz="762000" eaLnBrk="0" hangingPunct="0">
              <a:spcBef>
                <a:spcPct val="50000"/>
              </a:spcBef>
            </a:pPr>
            <a:r>
              <a:rPr lang="en-GB" sz="1800" dirty="0" smtClean="0">
                <a:solidFill>
                  <a:srgbClr val="FFFFFF"/>
                </a:solidFill>
                <a:latin typeface="Arial"/>
              </a:rPr>
              <a:t>Formulations:</a:t>
            </a:r>
          </a:p>
          <a:p>
            <a:pPr marL="571500" lvl="1" defTabSz="762000" eaLnBrk="0" hangingPunct="0">
              <a:buFontTx/>
              <a:buChar char="•"/>
            </a:pPr>
            <a:r>
              <a:rPr lang="en-GB" sz="1800" dirty="0" smtClean="0">
                <a:solidFill>
                  <a:srgbClr val="FFFFFF"/>
                </a:solidFill>
                <a:latin typeface="Arial"/>
              </a:rPr>
              <a:t> Manning-</a:t>
            </a:r>
            <a:r>
              <a:rPr lang="en-GB" sz="1800" dirty="0" err="1" smtClean="0">
                <a:solidFill>
                  <a:srgbClr val="FFFFFF"/>
                </a:solidFill>
                <a:latin typeface="Arial"/>
              </a:rPr>
              <a:t>Strickler</a:t>
            </a:r>
            <a:r>
              <a:rPr lang="en-GB" sz="1800" dirty="0" smtClean="0">
                <a:solidFill>
                  <a:srgbClr val="FFFFFF"/>
                </a:solidFill>
                <a:latin typeface="Arial"/>
              </a:rPr>
              <a:t>		M	  	[m</a:t>
            </a:r>
            <a:r>
              <a:rPr lang="en-GB" sz="1800" baseline="30000" dirty="0" smtClean="0">
                <a:solidFill>
                  <a:srgbClr val="FFFFFF"/>
                </a:solidFill>
                <a:latin typeface="Arial"/>
              </a:rPr>
              <a:t>1/3</a:t>
            </a:r>
            <a:r>
              <a:rPr lang="en-GB" sz="1800" dirty="0" smtClean="0">
                <a:solidFill>
                  <a:srgbClr val="FFFFFF"/>
                </a:solidFill>
                <a:latin typeface="Arial"/>
              </a:rPr>
              <a:t> /s]</a:t>
            </a:r>
          </a:p>
          <a:p>
            <a:pPr marL="571500" lvl="1" defTabSz="762000" eaLnBrk="0" hangingPunct="0">
              <a:buFontTx/>
              <a:buChar char="•"/>
            </a:pPr>
            <a:r>
              <a:rPr lang="en-GB" sz="1800" dirty="0" smtClean="0">
                <a:solidFill>
                  <a:srgbClr val="FFFFFF"/>
                </a:solidFill>
                <a:latin typeface="Arial"/>
              </a:rPr>
              <a:t> Manning’s coefficient	n(= 1/M)	[s/ m</a:t>
            </a:r>
            <a:r>
              <a:rPr lang="en-GB" sz="1800" baseline="30000" dirty="0" smtClean="0">
                <a:solidFill>
                  <a:srgbClr val="FFFFFF"/>
                </a:solidFill>
                <a:latin typeface="Arial"/>
              </a:rPr>
              <a:t>1/3</a:t>
            </a:r>
            <a:r>
              <a:rPr lang="en-GB" sz="1800" dirty="0" smtClean="0">
                <a:solidFill>
                  <a:srgbClr val="FFFFFF"/>
                </a:solidFill>
                <a:latin typeface="Arial"/>
              </a:rPr>
              <a:t>] </a:t>
            </a:r>
          </a:p>
          <a:p>
            <a:pPr marL="571500" lvl="1" defTabSz="762000" eaLnBrk="0" hangingPunct="0">
              <a:buFontTx/>
              <a:buChar char="•"/>
            </a:pPr>
            <a:r>
              <a:rPr lang="en-GB" sz="1800" dirty="0" smtClean="0">
                <a:solidFill>
                  <a:srgbClr val="FFFFFF"/>
                </a:solidFill>
                <a:latin typeface="Arial"/>
              </a:rPr>
              <a:t> </a:t>
            </a:r>
            <a:r>
              <a:rPr lang="en-GB" sz="1800" dirty="0" err="1" smtClean="0">
                <a:solidFill>
                  <a:srgbClr val="FFFFFF"/>
                </a:solidFill>
                <a:latin typeface="Arial"/>
              </a:rPr>
              <a:t>Chezy’s</a:t>
            </a:r>
            <a:r>
              <a:rPr lang="en-GB" sz="1800" dirty="0" smtClean="0">
                <a:solidFill>
                  <a:srgbClr val="FFFFFF"/>
                </a:solidFill>
                <a:latin typeface="Arial"/>
              </a:rPr>
              <a:t> coefficient		C		[m</a:t>
            </a:r>
            <a:r>
              <a:rPr lang="en-GB" sz="1800" baseline="30000" dirty="0" smtClean="0">
                <a:solidFill>
                  <a:srgbClr val="FFFFFF"/>
                </a:solidFill>
                <a:latin typeface="Arial"/>
              </a:rPr>
              <a:t>1/2</a:t>
            </a:r>
            <a:r>
              <a:rPr lang="en-GB" sz="1800" dirty="0" smtClean="0">
                <a:solidFill>
                  <a:srgbClr val="FFFFFF"/>
                </a:solidFill>
                <a:latin typeface="Arial"/>
              </a:rPr>
              <a:t> /s] </a:t>
            </a:r>
            <a:endParaRPr lang="en-GB" sz="1800" dirty="0">
              <a:solidFill>
                <a:srgbClr val="FFFFFF"/>
              </a:solidFill>
              <a:latin typeface="Arial"/>
            </a:endParaRPr>
          </a:p>
        </p:txBody>
      </p:sp>
      <p:sp>
        <p:nvSpPr>
          <p:cNvPr id="92165" name="Text Box 5"/>
          <p:cNvSpPr txBox="1">
            <a:spLocks noChangeArrowheads="1"/>
          </p:cNvSpPr>
          <p:nvPr/>
        </p:nvSpPr>
        <p:spPr bwMode="auto">
          <a:xfrm>
            <a:off x="488950" y="4005263"/>
            <a:ext cx="8655050" cy="1466850"/>
          </a:xfrm>
          <a:prstGeom prst="rect">
            <a:avLst/>
          </a:prstGeom>
          <a:noFill/>
          <a:ln w="12700">
            <a:noFill/>
            <a:miter lim="800000"/>
            <a:headEnd type="none" w="sm" len="sm"/>
            <a:tailEnd type="none" w="sm" len="sm"/>
          </a:ln>
          <a:effectLst/>
        </p:spPr>
        <p:txBody>
          <a:bodyPr>
            <a:spAutoFit/>
          </a:bodyPr>
          <a:lstStyle/>
          <a:p>
            <a:pPr defTabSz="762000" eaLnBrk="0" hangingPunct="0">
              <a:spcBef>
                <a:spcPct val="50000"/>
              </a:spcBef>
            </a:pPr>
            <a:r>
              <a:rPr lang="en-GB" sz="1800" smtClean="0">
                <a:solidFill>
                  <a:srgbClr val="FFFFFF"/>
                </a:solidFill>
                <a:latin typeface="Arial"/>
              </a:rPr>
              <a:t>Relative resistance: </a:t>
            </a:r>
          </a:p>
          <a:p>
            <a:pPr defTabSz="762000" eaLnBrk="0" hangingPunct="0">
              <a:spcBef>
                <a:spcPct val="50000"/>
              </a:spcBef>
            </a:pPr>
            <a:r>
              <a:rPr lang="en-GB" sz="1800" smtClean="0">
                <a:solidFill>
                  <a:srgbClr val="FFFFFF"/>
                </a:solidFill>
                <a:latin typeface="Arial"/>
              </a:rPr>
              <a:t>Resistance Number =  Resistance factor     *     Bed Resistance number</a:t>
            </a:r>
          </a:p>
          <a:p>
            <a:pPr defTabSz="762000" eaLnBrk="0" hangingPunct="0">
              <a:spcBef>
                <a:spcPct val="50000"/>
              </a:spcBef>
            </a:pPr>
            <a:r>
              <a:rPr lang="en-GB" sz="1800" smtClean="0">
                <a:solidFill>
                  <a:srgbClr val="FFFFFF"/>
                </a:solidFill>
                <a:latin typeface="Arial"/>
              </a:rPr>
              <a:t> 			(Cross section database)       (HD Parameter file)</a:t>
            </a:r>
            <a:br>
              <a:rPr lang="en-GB" sz="1800" smtClean="0">
                <a:solidFill>
                  <a:srgbClr val="FFFFFF"/>
                </a:solidFill>
                <a:latin typeface="Arial"/>
              </a:rPr>
            </a:br>
            <a:r>
              <a:rPr lang="en-GB" sz="1800" smtClean="0">
                <a:solidFill>
                  <a:srgbClr val="FFFFFF"/>
                </a:solidFill>
                <a:latin typeface="Arial"/>
              </a:rPr>
              <a:t>			(default:  = 1.0)		    (default: M = 30)</a:t>
            </a:r>
            <a:endParaRPr lang="en-GB" sz="1800">
              <a:solidFill>
                <a:srgbClr val="FFFFFF"/>
              </a:solidFill>
              <a:latin typeface="Arial"/>
            </a:endParaRPr>
          </a:p>
        </p:txBody>
      </p:sp>
      <p:sp>
        <p:nvSpPr>
          <p:cNvPr id="2" name="Footer Placeholder 1"/>
          <p:cNvSpPr>
            <a:spLocks noGrp="1"/>
          </p:cNvSpPr>
          <p:nvPr>
            <p:ph type="ftr" sz="quarter" idx="11"/>
          </p:nvPr>
        </p:nvSpPr>
        <p:spPr/>
        <p:txBody>
          <a:bodyPr/>
          <a:lstStyle/>
          <a:p>
            <a:r>
              <a:rPr lang="en-GB" noProof="0" smtClean="0"/>
              <a:t>© DHI</a:t>
            </a:r>
            <a:endParaRPr lang="en-GB" noProof="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2" name="AutoShape 4"/>
          <p:cNvSpPr>
            <a:spLocks noChangeArrowheads="1"/>
          </p:cNvSpPr>
          <p:nvPr/>
        </p:nvSpPr>
        <p:spPr bwMode="auto">
          <a:xfrm>
            <a:off x="6229350" y="2247900"/>
            <a:ext cx="1266825" cy="723900"/>
          </a:xfrm>
          <a:prstGeom prst="roundRect">
            <a:avLst>
              <a:gd name="adj" fmla="val 16667"/>
            </a:avLst>
          </a:prstGeom>
          <a:solidFill>
            <a:schemeClr val="bg1"/>
          </a:solidFill>
          <a:ln w="12700">
            <a:solidFill>
              <a:schemeClr val="tx1"/>
            </a:solidFill>
            <a:round/>
            <a:headEnd type="none" w="sm" len="sm"/>
            <a:tailEnd type="none" w="sm" len="sm"/>
          </a:ln>
          <a:effectLst/>
        </p:spPr>
        <p:txBody>
          <a:bodyPr wrap="none" anchor="ctr"/>
          <a:lstStyle/>
          <a:p>
            <a:endParaRPr lang="da-DK"/>
          </a:p>
        </p:txBody>
      </p:sp>
      <p:sp>
        <p:nvSpPr>
          <p:cNvPr id="94213" name="AutoShape 5"/>
          <p:cNvSpPr>
            <a:spLocks noChangeArrowheads="1"/>
          </p:cNvSpPr>
          <p:nvPr/>
        </p:nvSpPr>
        <p:spPr bwMode="auto">
          <a:xfrm>
            <a:off x="4178300" y="2276475"/>
            <a:ext cx="1266825" cy="714375"/>
          </a:xfrm>
          <a:prstGeom prst="roundRect">
            <a:avLst>
              <a:gd name="adj" fmla="val 16667"/>
            </a:avLst>
          </a:prstGeom>
          <a:solidFill>
            <a:schemeClr val="bg1"/>
          </a:solidFill>
          <a:ln w="12700">
            <a:solidFill>
              <a:schemeClr val="tx1"/>
            </a:solidFill>
            <a:round/>
            <a:headEnd type="none" w="sm" len="sm"/>
            <a:tailEnd type="none" w="sm" len="sm"/>
          </a:ln>
          <a:effectLst/>
        </p:spPr>
        <p:txBody>
          <a:bodyPr wrap="none" anchor="ctr"/>
          <a:lstStyle/>
          <a:p>
            <a:endParaRPr lang="da-DK"/>
          </a:p>
        </p:txBody>
      </p:sp>
      <p:sp>
        <p:nvSpPr>
          <p:cNvPr id="94214" name="AutoShape 6"/>
          <p:cNvSpPr>
            <a:spLocks noChangeArrowheads="1"/>
          </p:cNvSpPr>
          <p:nvPr/>
        </p:nvSpPr>
        <p:spPr bwMode="auto">
          <a:xfrm>
            <a:off x="1974850" y="2266950"/>
            <a:ext cx="1266825" cy="714375"/>
          </a:xfrm>
          <a:prstGeom prst="roundRect">
            <a:avLst>
              <a:gd name="adj" fmla="val 16667"/>
            </a:avLst>
          </a:prstGeom>
          <a:solidFill>
            <a:schemeClr val="bg1"/>
          </a:solidFill>
          <a:ln w="12700">
            <a:solidFill>
              <a:schemeClr val="tx1"/>
            </a:solidFill>
            <a:round/>
            <a:headEnd type="none" w="sm" len="sm"/>
            <a:tailEnd type="none" w="sm" len="sm"/>
          </a:ln>
          <a:effectLst/>
        </p:spPr>
        <p:txBody>
          <a:bodyPr wrap="none" anchor="ctr"/>
          <a:lstStyle/>
          <a:p>
            <a:endParaRPr lang="da-DK"/>
          </a:p>
        </p:txBody>
      </p:sp>
      <p:sp>
        <p:nvSpPr>
          <p:cNvPr id="94215" name="Freeform 7"/>
          <p:cNvSpPr>
            <a:spLocks/>
          </p:cNvSpPr>
          <p:nvPr/>
        </p:nvSpPr>
        <p:spPr bwMode="auto">
          <a:xfrm>
            <a:off x="1247775" y="3362325"/>
            <a:ext cx="7121525" cy="1331913"/>
          </a:xfrm>
          <a:custGeom>
            <a:avLst/>
            <a:gdLst/>
            <a:ahLst/>
            <a:cxnLst>
              <a:cxn ang="0">
                <a:pos x="23" y="10"/>
              </a:cxn>
              <a:cxn ang="0">
                <a:pos x="147" y="273"/>
              </a:cxn>
              <a:cxn ang="0">
                <a:pos x="403" y="529"/>
              </a:cxn>
              <a:cxn ang="0">
                <a:pos x="1746" y="529"/>
              </a:cxn>
              <a:cxn ang="0">
                <a:pos x="1989" y="777"/>
              </a:cxn>
              <a:cxn ang="0">
                <a:pos x="1992" y="916"/>
              </a:cxn>
              <a:cxn ang="0">
                <a:pos x="2127" y="1054"/>
              </a:cxn>
              <a:cxn ang="0">
                <a:pos x="2264" y="916"/>
              </a:cxn>
              <a:cxn ang="0">
                <a:pos x="2264" y="777"/>
              </a:cxn>
              <a:cxn ang="0">
                <a:pos x="2497" y="525"/>
              </a:cxn>
              <a:cxn ang="0">
                <a:pos x="3847" y="525"/>
              </a:cxn>
              <a:cxn ang="0">
                <a:pos x="4103" y="276"/>
              </a:cxn>
              <a:cxn ang="0">
                <a:pos x="4227" y="0"/>
              </a:cxn>
              <a:cxn ang="0">
                <a:pos x="4227" y="166"/>
              </a:cxn>
              <a:cxn ang="0">
                <a:pos x="4165" y="339"/>
              </a:cxn>
              <a:cxn ang="0">
                <a:pos x="3867" y="691"/>
              </a:cxn>
              <a:cxn ang="0">
                <a:pos x="2540" y="684"/>
              </a:cxn>
              <a:cxn ang="0">
                <a:pos x="2415" y="836"/>
              </a:cxn>
              <a:cxn ang="0">
                <a:pos x="2415" y="1012"/>
              </a:cxn>
              <a:cxn ang="0">
                <a:pos x="2127" y="1223"/>
              </a:cxn>
              <a:cxn ang="0">
                <a:pos x="1917" y="1040"/>
              </a:cxn>
              <a:cxn ang="0">
                <a:pos x="1894" y="884"/>
              </a:cxn>
              <a:cxn ang="0">
                <a:pos x="1723" y="681"/>
              </a:cxn>
              <a:cxn ang="0">
                <a:pos x="406" y="681"/>
              </a:cxn>
              <a:cxn ang="0">
                <a:pos x="95" y="435"/>
              </a:cxn>
              <a:cxn ang="0">
                <a:pos x="0" y="249"/>
              </a:cxn>
              <a:cxn ang="0">
                <a:pos x="23" y="10"/>
              </a:cxn>
            </a:cxnLst>
            <a:rect l="0" t="0" r="r" b="b"/>
            <a:pathLst>
              <a:path w="4227" h="1223">
                <a:moveTo>
                  <a:pt x="23" y="10"/>
                </a:moveTo>
                <a:lnTo>
                  <a:pt x="147" y="273"/>
                </a:lnTo>
                <a:lnTo>
                  <a:pt x="403" y="529"/>
                </a:lnTo>
                <a:lnTo>
                  <a:pt x="1746" y="529"/>
                </a:lnTo>
                <a:lnTo>
                  <a:pt x="1989" y="777"/>
                </a:lnTo>
                <a:lnTo>
                  <a:pt x="1992" y="916"/>
                </a:lnTo>
                <a:lnTo>
                  <a:pt x="2127" y="1054"/>
                </a:lnTo>
                <a:lnTo>
                  <a:pt x="2264" y="916"/>
                </a:lnTo>
                <a:lnTo>
                  <a:pt x="2264" y="777"/>
                </a:lnTo>
                <a:lnTo>
                  <a:pt x="2497" y="525"/>
                </a:lnTo>
                <a:lnTo>
                  <a:pt x="3847" y="525"/>
                </a:lnTo>
                <a:lnTo>
                  <a:pt x="4103" y="276"/>
                </a:lnTo>
                <a:lnTo>
                  <a:pt x="4227" y="0"/>
                </a:lnTo>
                <a:lnTo>
                  <a:pt x="4227" y="166"/>
                </a:lnTo>
                <a:lnTo>
                  <a:pt x="4165" y="339"/>
                </a:lnTo>
                <a:lnTo>
                  <a:pt x="3867" y="691"/>
                </a:lnTo>
                <a:lnTo>
                  <a:pt x="2540" y="684"/>
                </a:lnTo>
                <a:lnTo>
                  <a:pt x="2415" y="836"/>
                </a:lnTo>
                <a:lnTo>
                  <a:pt x="2415" y="1012"/>
                </a:lnTo>
                <a:lnTo>
                  <a:pt x="2127" y="1223"/>
                </a:lnTo>
                <a:lnTo>
                  <a:pt x="1917" y="1040"/>
                </a:lnTo>
                <a:lnTo>
                  <a:pt x="1894" y="884"/>
                </a:lnTo>
                <a:lnTo>
                  <a:pt x="1723" y="681"/>
                </a:lnTo>
                <a:lnTo>
                  <a:pt x="406" y="681"/>
                </a:lnTo>
                <a:lnTo>
                  <a:pt x="95" y="435"/>
                </a:lnTo>
                <a:lnTo>
                  <a:pt x="0" y="249"/>
                </a:lnTo>
                <a:lnTo>
                  <a:pt x="23" y="10"/>
                </a:lnTo>
                <a:close/>
              </a:path>
            </a:pathLst>
          </a:custGeom>
          <a:pattFill prst="pct30">
            <a:fgClr>
              <a:schemeClr val="accent1"/>
            </a:fgClr>
            <a:bgClr>
              <a:srgbClr val="000000"/>
            </a:bgClr>
          </a:pattFill>
          <a:ln w="9525">
            <a:noFill/>
            <a:round/>
            <a:headEnd/>
            <a:tailEnd/>
          </a:ln>
        </p:spPr>
        <p:txBody>
          <a:bodyPr/>
          <a:lstStyle/>
          <a:p>
            <a:endParaRPr lang="da-DK"/>
          </a:p>
        </p:txBody>
      </p:sp>
      <p:sp>
        <p:nvSpPr>
          <p:cNvPr id="94216" name="Rectangle 8"/>
          <p:cNvSpPr>
            <a:spLocks noChangeArrowheads="1"/>
          </p:cNvSpPr>
          <p:nvPr/>
        </p:nvSpPr>
        <p:spPr bwMode="auto">
          <a:xfrm>
            <a:off x="2082800" y="2390775"/>
            <a:ext cx="1047750" cy="488950"/>
          </a:xfrm>
          <a:prstGeom prst="rect">
            <a:avLst/>
          </a:prstGeom>
          <a:solidFill>
            <a:schemeClr val="bg1"/>
          </a:solidFill>
          <a:ln w="12700">
            <a:noFill/>
            <a:miter lim="800000"/>
            <a:headEnd/>
            <a:tailEnd/>
          </a:ln>
        </p:spPr>
        <p:txBody>
          <a:bodyPr wrap="none" lIns="0" tIns="0" rIns="0" bIns="0">
            <a:spAutoFit/>
          </a:bodyPr>
          <a:lstStyle/>
          <a:p>
            <a:pPr defTabSz="762000" eaLnBrk="0" hangingPunct="0"/>
            <a:r>
              <a:rPr lang="en-GB" sz="1600" dirty="0">
                <a:solidFill>
                  <a:srgbClr val="FFFFFF"/>
                </a:solidFill>
                <a:latin typeface="Arial" charset="0"/>
              </a:rPr>
              <a:t> </a:t>
            </a:r>
            <a:r>
              <a:rPr lang="en-GB" sz="1600" dirty="0">
                <a:solidFill>
                  <a:schemeClr val="accent6"/>
                </a:solidFill>
                <a:latin typeface="Arial" charset="0"/>
              </a:rPr>
              <a:t>Flood plain</a:t>
            </a:r>
          </a:p>
          <a:p>
            <a:pPr defTabSz="762000" eaLnBrk="0" hangingPunct="0"/>
            <a:r>
              <a:rPr lang="en-GB" sz="1600" dirty="0">
                <a:solidFill>
                  <a:schemeClr val="accent6"/>
                </a:solidFill>
                <a:latin typeface="Arial" charset="0"/>
              </a:rPr>
              <a:t> n=0.075;</a:t>
            </a:r>
            <a:endParaRPr lang="en-GB" sz="1600" b="1" dirty="0">
              <a:solidFill>
                <a:schemeClr val="accent6"/>
              </a:solidFill>
              <a:latin typeface="Arial" charset="0"/>
            </a:endParaRPr>
          </a:p>
        </p:txBody>
      </p:sp>
      <p:sp>
        <p:nvSpPr>
          <p:cNvPr id="94217" name="Rectangle 9"/>
          <p:cNvSpPr>
            <a:spLocks noChangeArrowheads="1"/>
          </p:cNvSpPr>
          <p:nvPr/>
        </p:nvSpPr>
        <p:spPr bwMode="auto">
          <a:xfrm>
            <a:off x="4375150" y="2390775"/>
            <a:ext cx="854075" cy="488950"/>
          </a:xfrm>
          <a:prstGeom prst="rect">
            <a:avLst/>
          </a:prstGeom>
          <a:solidFill>
            <a:schemeClr val="bg1"/>
          </a:solidFill>
          <a:ln w="12700">
            <a:noFill/>
            <a:miter lim="800000"/>
            <a:headEnd/>
            <a:tailEnd/>
          </a:ln>
        </p:spPr>
        <p:txBody>
          <a:bodyPr wrap="none" lIns="0" tIns="0" rIns="0" bIns="0">
            <a:spAutoFit/>
          </a:bodyPr>
          <a:lstStyle/>
          <a:p>
            <a:pPr defTabSz="762000" eaLnBrk="0" hangingPunct="0"/>
            <a:r>
              <a:rPr lang="en-GB" sz="1600" dirty="0">
                <a:solidFill>
                  <a:schemeClr val="accent6"/>
                </a:solidFill>
                <a:latin typeface="Arial" charset="0"/>
              </a:rPr>
              <a:t>Channel</a:t>
            </a:r>
          </a:p>
          <a:p>
            <a:pPr defTabSz="762000" eaLnBrk="0" hangingPunct="0"/>
            <a:r>
              <a:rPr lang="en-GB" sz="1600" dirty="0">
                <a:solidFill>
                  <a:schemeClr val="accent6"/>
                </a:solidFill>
                <a:latin typeface="Arial" charset="0"/>
              </a:rPr>
              <a:t>n=0.025  </a:t>
            </a:r>
            <a:endParaRPr lang="en-GB" sz="1600" b="1" dirty="0">
              <a:solidFill>
                <a:schemeClr val="accent6"/>
              </a:solidFill>
              <a:latin typeface="Arial" charset="0"/>
            </a:endParaRPr>
          </a:p>
        </p:txBody>
      </p:sp>
      <p:sp>
        <p:nvSpPr>
          <p:cNvPr id="94218" name="AutoShape 10"/>
          <p:cNvSpPr>
            <a:spLocks noChangeArrowheads="1"/>
          </p:cNvSpPr>
          <p:nvPr/>
        </p:nvSpPr>
        <p:spPr bwMode="auto">
          <a:xfrm>
            <a:off x="7394575" y="3629025"/>
            <a:ext cx="330200" cy="228600"/>
          </a:xfrm>
          <a:prstGeom prst="irregularSeal1">
            <a:avLst/>
          </a:prstGeom>
          <a:solidFill>
            <a:schemeClr val="accent2"/>
          </a:solidFill>
          <a:ln w="12700">
            <a:solidFill>
              <a:schemeClr val="tx1"/>
            </a:solidFill>
            <a:miter lim="800000"/>
            <a:headEnd type="none" w="sm" len="sm"/>
            <a:tailEnd type="none" w="sm" len="sm"/>
          </a:ln>
          <a:effectLst/>
        </p:spPr>
        <p:txBody>
          <a:bodyPr wrap="none" anchor="ctr"/>
          <a:lstStyle/>
          <a:p>
            <a:endParaRPr lang="da-DK"/>
          </a:p>
        </p:txBody>
      </p:sp>
      <p:sp>
        <p:nvSpPr>
          <p:cNvPr id="94219" name="AutoShape 11"/>
          <p:cNvSpPr>
            <a:spLocks noChangeArrowheads="1"/>
          </p:cNvSpPr>
          <p:nvPr/>
        </p:nvSpPr>
        <p:spPr bwMode="auto">
          <a:xfrm>
            <a:off x="1966913" y="3629025"/>
            <a:ext cx="330200" cy="228600"/>
          </a:xfrm>
          <a:prstGeom prst="irregularSeal1">
            <a:avLst/>
          </a:prstGeom>
          <a:solidFill>
            <a:schemeClr val="accent2"/>
          </a:solidFill>
          <a:ln w="12700">
            <a:solidFill>
              <a:schemeClr val="tx1"/>
            </a:solidFill>
            <a:miter lim="800000"/>
            <a:headEnd type="none" w="sm" len="sm"/>
            <a:tailEnd type="none" w="sm" len="sm"/>
          </a:ln>
          <a:effectLst/>
        </p:spPr>
        <p:txBody>
          <a:bodyPr wrap="none" anchor="ctr"/>
          <a:lstStyle/>
          <a:p>
            <a:endParaRPr lang="da-DK"/>
          </a:p>
        </p:txBody>
      </p:sp>
      <p:sp>
        <p:nvSpPr>
          <p:cNvPr id="94220" name="AutoShape 12"/>
          <p:cNvSpPr>
            <a:spLocks noChangeArrowheads="1"/>
          </p:cNvSpPr>
          <p:nvPr/>
        </p:nvSpPr>
        <p:spPr bwMode="auto">
          <a:xfrm>
            <a:off x="2462213" y="3629025"/>
            <a:ext cx="330200" cy="228600"/>
          </a:xfrm>
          <a:prstGeom prst="irregularSeal1">
            <a:avLst/>
          </a:prstGeom>
          <a:solidFill>
            <a:schemeClr val="accent2"/>
          </a:solidFill>
          <a:ln w="12700">
            <a:solidFill>
              <a:schemeClr val="tx1"/>
            </a:solidFill>
            <a:miter lim="800000"/>
            <a:headEnd type="none" w="sm" len="sm"/>
            <a:tailEnd type="none" w="sm" len="sm"/>
          </a:ln>
          <a:effectLst/>
        </p:spPr>
        <p:txBody>
          <a:bodyPr wrap="none" anchor="ctr"/>
          <a:lstStyle/>
          <a:p>
            <a:endParaRPr lang="da-DK"/>
          </a:p>
        </p:txBody>
      </p:sp>
      <p:sp>
        <p:nvSpPr>
          <p:cNvPr id="94221" name="AutoShape 13"/>
          <p:cNvSpPr>
            <a:spLocks noChangeArrowheads="1"/>
          </p:cNvSpPr>
          <p:nvPr/>
        </p:nvSpPr>
        <p:spPr bwMode="auto">
          <a:xfrm>
            <a:off x="3122613" y="3629025"/>
            <a:ext cx="330200" cy="228600"/>
          </a:xfrm>
          <a:prstGeom prst="irregularSeal1">
            <a:avLst/>
          </a:prstGeom>
          <a:solidFill>
            <a:schemeClr val="accent2"/>
          </a:solidFill>
          <a:ln w="12700">
            <a:solidFill>
              <a:schemeClr val="tx1"/>
            </a:solidFill>
            <a:miter lim="800000"/>
            <a:headEnd type="none" w="sm" len="sm"/>
            <a:tailEnd type="none" w="sm" len="sm"/>
          </a:ln>
          <a:effectLst/>
        </p:spPr>
        <p:txBody>
          <a:bodyPr wrap="none" anchor="ctr"/>
          <a:lstStyle/>
          <a:p>
            <a:endParaRPr lang="da-DK"/>
          </a:p>
        </p:txBody>
      </p:sp>
      <p:sp>
        <p:nvSpPr>
          <p:cNvPr id="94222" name="AutoShape 14"/>
          <p:cNvSpPr>
            <a:spLocks noChangeArrowheads="1"/>
          </p:cNvSpPr>
          <p:nvPr/>
        </p:nvSpPr>
        <p:spPr bwMode="auto">
          <a:xfrm>
            <a:off x="3535363" y="3629025"/>
            <a:ext cx="330200" cy="228600"/>
          </a:xfrm>
          <a:prstGeom prst="irregularSeal1">
            <a:avLst/>
          </a:prstGeom>
          <a:solidFill>
            <a:schemeClr val="accent2"/>
          </a:solidFill>
          <a:ln w="12700">
            <a:solidFill>
              <a:schemeClr val="tx1"/>
            </a:solidFill>
            <a:miter lim="800000"/>
            <a:headEnd type="none" w="sm" len="sm"/>
            <a:tailEnd type="none" w="sm" len="sm"/>
          </a:ln>
          <a:effectLst/>
        </p:spPr>
        <p:txBody>
          <a:bodyPr wrap="none" anchor="ctr"/>
          <a:lstStyle/>
          <a:p>
            <a:endParaRPr lang="da-DK"/>
          </a:p>
        </p:txBody>
      </p:sp>
      <p:sp>
        <p:nvSpPr>
          <p:cNvPr id="94223" name="AutoShape 15"/>
          <p:cNvSpPr>
            <a:spLocks noChangeArrowheads="1"/>
          </p:cNvSpPr>
          <p:nvPr/>
        </p:nvSpPr>
        <p:spPr bwMode="auto">
          <a:xfrm>
            <a:off x="6734175" y="3629025"/>
            <a:ext cx="330200" cy="228600"/>
          </a:xfrm>
          <a:prstGeom prst="irregularSeal1">
            <a:avLst/>
          </a:prstGeom>
          <a:solidFill>
            <a:schemeClr val="accent2"/>
          </a:solidFill>
          <a:ln w="12700">
            <a:solidFill>
              <a:schemeClr val="tx1"/>
            </a:solidFill>
            <a:miter lim="800000"/>
            <a:headEnd type="none" w="sm" len="sm"/>
            <a:tailEnd type="none" w="sm" len="sm"/>
          </a:ln>
          <a:effectLst/>
        </p:spPr>
        <p:txBody>
          <a:bodyPr wrap="none" anchor="ctr"/>
          <a:lstStyle/>
          <a:p>
            <a:endParaRPr lang="da-DK"/>
          </a:p>
        </p:txBody>
      </p:sp>
      <p:sp>
        <p:nvSpPr>
          <p:cNvPr id="94224" name="AutoShape 16"/>
          <p:cNvSpPr>
            <a:spLocks noChangeArrowheads="1"/>
          </p:cNvSpPr>
          <p:nvPr/>
        </p:nvSpPr>
        <p:spPr bwMode="auto">
          <a:xfrm>
            <a:off x="5495925" y="3629025"/>
            <a:ext cx="330200" cy="228600"/>
          </a:xfrm>
          <a:prstGeom prst="irregularSeal1">
            <a:avLst/>
          </a:prstGeom>
          <a:solidFill>
            <a:schemeClr val="accent2"/>
          </a:solidFill>
          <a:ln w="12700">
            <a:solidFill>
              <a:schemeClr val="tx1"/>
            </a:solidFill>
            <a:miter lim="800000"/>
            <a:headEnd type="none" w="sm" len="sm"/>
            <a:tailEnd type="none" w="sm" len="sm"/>
          </a:ln>
          <a:effectLst/>
        </p:spPr>
        <p:txBody>
          <a:bodyPr wrap="none" anchor="ctr"/>
          <a:lstStyle/>
          <a:p>
            <a:endParaRPr lang="da-DK"/>
          </a:p>
        </p:txBody>
      </p:sp>
      <p:sp>
        <p:nvSpPr>
          <p:cNvPr id="94225" name="AutoShape 17"/>
          <p:cNvSpPr>
            <a:spLocks noChangeArrowheads="1"/>
          </p:cNvSpPr>
          <p:nvPr/>
        </p:nvSpPr>
        <p:spPr bwMode="auto">
          <a:xfrm>
            <a:off x="6073775" y="3629025"/>
            <a:ext cx="330200" cy="228600"/>
          </a:xfrm>
          <a:prstGeom prst="irregularSeal1">
            <a:avLst/>
          </a:prstGeom>
          <a:solidFill>
            <a:schemeClr val="accent2"/>
          </a:solidFill>
          <a:ln w="12700">
            <a:solidFill>
              <a:schemeClr val="tx1"/>
            </a:solidFill>
            <a:miter lim="800000"/>
            <a:headEnd type="none" w="sm" len="sm"/>
            <a:tailEnd type="none" w="sm" len="sm"/>
          </a:ln>
          <a:effectLst/>
        </p:spPr>
        <p:txBody>
          <a:bodyPr wrap="none" anchor="ctr"/>
          <a:lstStyle/>
          <a:p>
            <a:endParaRPr lang="da-DK"/>
          </a:p>
        </p:txBody>
      </p:sp>
      <p:sp>
        <p:nvSpPr>
          <p:cNvPr id="94226" name="Rectangle 18"/>
          <p:cNvSpPr>
            <a:spLocks noChangeArrowheads="1"/>
          </p:cNvSpPr>
          <p:nvPr/>
        </p:nvSpPr>
        <p:spPr bwMode="auto">
          <a:xfrm>
            <a:off x="6359525" y="2381250"/>
            <a:ext cx="1047750" cy="488950"/>
          </a:xfrm>
          <a:prstGeom prst="rect">
            <a:avLst/>
          </a:prstGeom>
          <a:solidFill>
            <a:schemeClr val="bg1"/>
          </a:solidFill>
          <a:ln w="9525">
            <a:noFill/>
            <a:miter lim="800000"/>
            <a:headEnd/>
            <a:tailEnd/>
          </a:ln>
        </p:spPr>
        <p:txBody>
          <a:bodyPr wrap="none" lIns="0" tIns="0" rIns="0" bIns="0">
            <a:spAutoFit/>
          </a:bodyPr>
          <a:lstStyle/>
          <a:p>
            <a:pPr defTabSz="762000" eaLnBrk="0" hangingPunct="0"/>
            <a:r>
              <a:rPr lang="en-GB" sz="1600" dirty="0">
                <a:solidFill>
                  <a:schemeClr val="accent6"/>
                </a:solidFill>
                <a:latin typeface="Arial" charset="0"/>
              </a:rPr>
              <a:t> Flood plain</a:t>
            </a:r>
          </a:p>
          <a:p>
            <a:pPr defTabSz="762000" eaLnBrk="0" hangingPunct="0"/>
            <a:r>
              <a:rPr lang="en-GB" sz="1600" dirty="0">
                <a:solidFill>
                  <a:schemeClr val="accent6"/>
                </a:solidFill>
                <a:latin typeface="Arial" charset="0"/>
              </a:rPr>
              <a:t> n=0.075</a:t>
            </a:r>
            <a:endParaRPr lang="en-GB" sz="1600" b="1" dirty="0">
              <a:solidFill>
                <a:schemeClr val="accent6"/>
              </a:solidFill>
              <a:latin typeface="Arial" charset="0"/>
            </a:endParaRPr>
          </a:p>
        </p:txBody>
      </p:sp>
      <p:sp>
        <p:nvSpPr>
          <p:cNvPr id="94227" name="Line 19"/>
          <p:cNvSpPr>
            <a:spLocks noChangeShapeType="1"/>
          </p:cNvSpPr>
          <p:nvPr/>
        </p:nvSpPr>
        <p:spPr bwMode="auto">
          <a:xfrm>
            <a:off x="1257300" y="3133725"/>
            <a:ext cx="2943225" cy="1588"/>
          </a:xfrm>
          <a:prstGeom prst="line">
            <a:avLst/>
          </a:prstGeom>
          <a:noFill/>
          <a:ln w="12700">
            <a:solidFill>
              <a:schemeClr val="bg2"/>
            </a:solidFill>
            <a:round/>
            <a:headEnd type="triangle" w="med" len="med"/>
            <a:tailEnd type="triangle" w="med" len="med"/>
          </a:ln>
          <a:effectLst/>
        </p:spPr>
        <p:txBody>
          <a:bodyPr wrap="none" anchor="ctr"/>
          <a:lstStyle/>
          <a:p>
            <a:endParaRPr lang="da-DK"/>
          </a:p>
        </p:txBody>
      </p:sp>
      <p:sp>
        <p:nvSpPr>
          <p:cNvPr id="94228" name="Line 20"/>
          <p:cNvSpPr>
            <a:spLocks noChangeShapeType="1"/>
          </p:cNvSpPr>
          <p:nvPr/>
        </p:nvSpPr>
        <p:spPr bwMode="auto">
          <a:xfrm>
            <a:off x="5549900" y="3133725"/>
            <a:ext cx="2806700" cy="1588"/>
          </a:xfrm>
          <a:prstGeom prst="line">
            <a:avLst/>
          </a:prstGeom>
          <a:noFill/>
          <a:ln w="12700">
            <a:solidFill>
              <a:schemeClr val="bg2"/>
            </a:solidFill>
            <a:round/>
            <a:headEnd type="triangle" w="med" len="med"/>
            <a:tailEnd type="triangle" w="med" len="med"/>
          </a:ln>
          <a:effectLst/>
        </p:spPr>
        <p:txBody>
          <a:bodyPr wrap="none" anchor="ctr"/>
          <a:lstStyle/>
          <a:p>
            <a:endParaRPr lang="da-DK"/>
          </a:p>
        </p:txBody>
      </p:sp>
      <p:sp>
        <p:nvSpPr>
          <p:cNvPr id="94229" name="Line 21"/>
          <p:cNvSpPr>
            <a:spLocks noChangeShapeType="1"/>
          </p:cNvSpPr>
          <p:nvPr/>
        </p:nvSpPr>
        <p:spPr bwMode="auto">
          <a:xfrm>
            <a:off x="4152900" y="3133725"/>
            <a:ext cx="1397000" cy="1588"/>
          </a:xfrm>
          <a:prstGeom prst="line">
            <a:avLst/>
          </a:prstGeom>
          <a:noFill/>
          <a:ln w="12700">
            <a:solidFill>
              <a:schemeClr val="bg2"/>
            </a:solidFill>
            <a:round/>
            <a:headEnd type="triangle" w="med" len="med"/>
            <a:tailEnd type="triangle" w="med" len="med"/>
          </a:ln>
          <a:effectLst/>
        </p:spPr>
        <p:txBody>
          <a:bodyPr wrap="none" anchor="ctr"/>
          <a:lstStyle/>
          <a:p>
            <a:endParaRPr lang="da-DK"/>
          </a:p>
        </p:txBody>
      </p:sp>
      <p:sp>
        <p:nvSpPr>
          <p:cNvPr id="94230" name="Line 22"/>
          <p:cNvSpPr>
            <a:spLocks noChangeShapeType="1"/>
          </p:cNvSpPr>
          <p:nvPr/>
        </p:nvSpPr>
        <p:spPr bwMode="auto">
          <a:xfrm>
            <a:off x="917575" y="4886325"/>
            <a:ext cx="7750175" cy="1588"/>
          </a:xfrm>
          <a:prstGeom prst="line">
            <a:avLst/>
          </a:prstGeom>
          <a:noFill/>
          <a:ln w="12700">
            <a:solidFill>
              <a:schemeClr val="bg2"/>
            </a:solidFill>
            <a:round/>
            <a:headEnd type="none" w="sm" len="sm"/>
            <a:tailEnd type="triangle" w="med" len="med"/>
          </a:ln>
          <a:effectLst/>
        </p:spPr>
        <p:txBody>
          <a:bodyPr wrap="none" anchor="ctr"/>
          <a:lstStyle/>
          <a:p>
            <a:endParaRPr lang="da-DK"/>
          </a:p>
        </p:txBody>
      </p:sp>
      <p:sp>
        <p:nvSpPr>
          <p:cNvPr id="94231" name="Line 23"/>
          <p:cNvSpPr>
            <a:spLocks noChangeShapeType="1"/>
          </p:cNvSpPr>
          <p:nvPr/>
        </p:nvSpPr>
        <p:spPr bwMode="auto">
          <a:xfrm flipV="1">
            <a:off x="917575" y="2143125"/>
            <a:ext cx="1588" cy="2895600"/>
          </a:xfrm>
          <a:prstGeom prst="line">
            <a:avLst/>
          </a:prstGeom>
          <a:noFill/>
          <a:ln w="12700">
            <a:solidFill>
              <a:schemeClr val="tx1"/>
            </a:solidFill>
            <a:round/>
            <a:headEnd type="none" w="sm" len="sm"/>
            <a:tailEnd type="triangle" w="med" len="med"/>
          </a:ln>
          <a:effectLst/>
        </p:spPr>
        <p:txBody>
          <a:bodyPr wrap="none" anchor="ctr"/>
          <a:lstStyle/>
          <a:p>
            <a:endParaRPr lang="da-DK"/>
          </a:p>
        </p:txBody>
      </p:sp>
      <p:sp>
        <p:nvSpPr>
          <p:cNvPr id="94232" name="Text Box 24"/>
          <p:cNvSpPr txBox="1">
            <a:spLocks noChangeArrowheads="1"/>
          </p:cNvSpPr>
          <p:nvPr/>
        </p:nvSpPr>
        <p:spPr bwMode="auto">
          <a:xfrm>
            <a:off x="8642350" y="4714875"/>
            <a:ext cx="412750" cy="396875"/>
          </a:xfrm>
          <a:prstGeom prst="rect">
            <a:avLst/>
          </a:prstGeom>
          <a:noFill/>
          <a:ln w="12700">
            <a:noFill/>
            <a:miter lim="800000"/>
            <a:headEnd type="none" w="sm" len="sm"/>
            <a:tailEnd type="none" w="sm" len="sm"/>
          </a:ln>
          <a:effectLst/>
        </p:spPr>
        <p:txBody>
          <a:bodyPr>
            <a:spAutoFit/>
          </a:bodyPr>
          <a:lstStyle/>
          <a:p>
            <a:pPr defTabSz="762000" eaLnBrk="0" hangingPunct="0">
              <a:spcBef>
                <a:spcPct val="50000"/>
              </a:spcBef>
            </a:pPr>
            <a:r>
              <a:rPr lang="en-GB" dirty="0">
                <a:solidFill>
                  <a:srgbClr val="FFFFFF"/>
                </a:solidFill>
                <a:latin typeface="Arial"/>
              </a:rPr>
              <a:t>X</a:t>
            </a:r>
            <a:endParaRPr lang="en-GB" sz="2400" b="1" dirty="0">
              <a:solidFill>
                <a:srgbClr val="FFFFFF"/>
              </a:solidFill>
              <a:latin typeface="Arial"/>
            </a:endParaRPr>
          </a:p>
        </p:txBody>
      </p:sp>
      <p:sp>
        <p:nvSpPr>
          <p:cNvPr id="94233" name="Text Box 25"/>
          <p:cNvSpPr txBox="1">
            <a:spLocks noChangeArrowheads="1"/>
          </p:cNvSpPr>
          <p:nvPr/>
        </p:nvSpPr>
        <p:spPr bwMode="auto">
          <a:xfrm>
            <a:off x="899592" y="1916832"/>
            <a:ext cx="495300" cy="396875"/>
          </a:xfrm>
          <a:prstGeom prst="rect">
            <a:avLst/>
          </a:prstGeom>
          <a:noFill/>
          <a:ln w="12700">
            <a:noFill/>
            <a:miter lim="800000"/>
            <a:headEnd type="none" w="sm" len="sm"/>
            <a:tailEnd type="none" w="sm" len="sm"/>
          </a:ln>
          <a:effectLst/>
        </p:spPr>
        <p:txBody>
          <a:bodyPr>
            <a:spAutoFit/>
          </a:bodyPr>
          <a:lstStyle/>
          <a:p>
            <a:pPr defTabSz="762000" eaLnBrk="0" hangingPunct="0">
              <a:spcBef>
                <a:spcPct val="50000"/>
              </a:spcBef>
            </a:pPr>
            <a:r>
              <a:rPr lang="en-GB" dirty="0">
                <a:solidFill>
                  <a:srgbClr val="FFFFFF"/>
                </a:solidFill>
                <a:latin typeface="Arial"/>
              </a:rPr>
              <a:t>Z</a:t>
            </a:r>
            <a:endParaRPr lang="en-GB" sz="2400" b="1" dirty="0">
              <a:solidFill>
                <a:srgbClr val="FFFFFF"/>
              </a:solidFill>
              <a:latin typeface="Arial"/>
            </a:endParaRPr>
          </a:p>
        </p:txBody>
      </p:sp>
      <p:pic>
        <p:nvPicPr>
          <p:cNvPr id="94234" name="Picture 26"/>
          <p:cNvPicPr>
            <a:picLocks noChangeAspect="1" noChangeArrowheads="1"/>
          </p:cNvPicPr>
          <p:nvPr/>
        </p:nvPicPr>
        <p:blipFill>
          <a:blip r:embed="rId2"/>
          <a:srcRect/>
          <a:stretch>
            <a:fillRect/>
          </a:stretch>
        </p:blipFill>
        <p:spPr bwMode="auto">
          <a:xfrm>
            <a:off x="2743200" y="4972050"/>
            <a:ext cx="4076700" cy="1714500"/>
          </a:xfrm>
          <a:prstGeom prst="rect">
            <a:avLst/>
          </a:prstGeom>
          <a:noFill/>
          <a:ln w="9525">
            <a:noFill/>
            <a:miter lim="800000"/>
            <a:headEnd/>
            <a:tailEnd/>
          </a:ln>
          <a:effectLst/>
        </p:spPr>
      </p:pic>
      <p:sp>
        <p:nvSpPr>
          <p:cNvPr id="94235" name="Rectangle 27"/>
          <p:cNvSpPr>
            <a:spLocks noGrp="1" noChangeArrowheads="1"/>
          </p:cNvSpPr>
          <p:nvPr>
            <p:ph type="title"/>
          </p:nvPr>
        </p:nvSpPr>
        <p:spPr>
          <a:noFill/>
          <a:ln/>
        </p:spPr>
        <p:txBody>
          <a:bodyPr/>
          <a:lstStyle/>
          <a:p>
            <a:r>
              <a:rPr lang="da-DK">
                <a:solidFill>
                  <a:srgbClr val="FFFFFF"/>
                </a:solidFill>
              </a:rPr>
              <a:t>CROSS SECTION EDITOR</a:t>
            </a:r>
            <a:endParaRPr lang="en-US">
              <a:solidFill>
                <a:srgbClr val="FFFFFF"/>
              </a:solidFill>
            </a:endParaRPr>
          </a:p>
        </p:txBody>
      </p:sp>
      <p:sp>
        <p:nvSpPr>
          <p:cNvPr id="2" name="Content Placeholder 1"/>
          <p:cNvSpPr>
            <a:spLocks noGrp="1"/>
          </p:cNvSpPr>
          <p:nvPr>
            <p:ph sz="quarter" idx="13"/>
          </p:nvPr>
        </p:nvSpPr>
        <p:spPr/>
        <p:txBody>
          <a:bodyPr/>
          <a:lstStyle/>
          <a:p>
            <a:pPr marL="0" indent="0">
              <a:buNone/>
            </a:pPr>
            <a:r>
              <a:rPr lang="en-US" dirty="0">
                <a:solidFill>
                  <a:srgbClr val="FFFFFF"/>
                </a:solidFill>
              </a:rPr>
              <a:t>Resistance definition</a:t>
            </a:r>
            <a:br>
              <a:rPr lang="en-US" dirty="0">
                <a:solidFill>
                  <a:srgbClr val="FFFFFF"/>
                </a:solidFill>
              </a:rPr>
            </a:br>
            <a:r>
              <a:rPr lang="en-US" sz="1800" dirty="0" smtClean="0">
                <a:solidFill>
                  <a:schemeClr val="accent1"/>
                </a:solidFill>
              </a:rPr>
              <a:t>Absolute </a:t>
            </a:r>
            <a:r>
              <a:rPr lang="en-US" sz="1800" dirty="0">
                <a:solidFill>
                  <a:schemeClr val="accent1"/>
                </a:solidFill>
              </a:rPr>
              <a:t>Resistance:</a:t>
            </a:r>
          </a:p>
        </p:txBody>
      </p:sp>
      <p:sp>
        <p:nvSpPr>
          <p:cNvPr id="28" name="Line 23"/>
          <p:cNvSpPr>
            <a:spLocks noChangeShapeType="1"/>
          </p:cNvSpPr>
          <p:nvPr/>
        </p:nvSpPr>
        <p:spPr bwMode="auto">
          <a:xfrm flipV="1">
            <a:off x="1069975" y="2295525"/>
            <a:ext cx="1588" cy="2895600"/>
          </a:xfrm>
          <a:prstGeom prst="line">
            <a:avLst/>
          </a:prstGeom>
          <a:noFill/>
          <a:ln w="12700">
            <a:solidFill>
              <a:schemeClr val="bg2"/>
            </a:solidFill>
            <a:round/>
            <a:headEnd type="none" w="sm" len="sm"/>
            <a:tailEnd type="triangle" w="med" len="med"/>
          </a:ln>
          <a:effectLst/>
        </p:spPr>
        <p:txBody>
          <a:bodyPr wrap="none" anchor="ctr"/>
          <a:lstStyle/>
          <a:p>
            <a:endParaRPr lang="da-DK"/>
          </a:p>
        </p:txBody>
      </p:sp>
      <p:sp>
        <p:nvSpPr>
          <p:cNvPr id="3" name="Footer Placeholder 2"/>
          <p:cNvSpPr>
            <a:spLocks noGrp="1"/>
          </p:cNvSpPr>
          <p:nvPr>
            <p:ph type="ftr" sz="quarter" idx="11"/>
          </p:nvPr>
        </p:nvSpPr>
        <p:spPr/>
        <p:txBody>
          <a:bodyPr/>
          <a:lstStyle/>
          <a:p>
            <a:r>
              <a:rPr lang="en-GB" noProof="0" smtClean="0"/>
              <a:t>© DHI</a:t>
            </a:r>
            <a:endParaRPr lang="en-GB" noProof="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lstStyle/>
          <a:p>
            <a:pPr marL="0" indent="0">
              <a:buNone/>
            </a:pPr>
            <a:r>
              <a:rPr lang="en-US" dirty="0">
                <a:solidFill>
                  <a:srgbClr val="FFFFFF"/>
                </a:solidFill>
              </a:rPr>
              <a:t>Resistance definition</a:t>
            </a:r>
            <a:br>
              <a:rPr lang="en-US" dirty="0">
                <a:solidFill>
                  <a:srgbClr val="FFFFFF"/>
                </a:solidFill>
              </a:rPr>
            </a:br>
            <a:r>
              <a:rPr lang="en-US" sz="1800" dirty="0" smtClean="0">
                <a:solidFill>
                  <a:schemeClr val="accent1"/>
                </a:solidFill>
              </a:rPr>
              <a:t>Relative </a:t>
            </a:r>
            <a:r>
              <a:rPr lang="en-US" sz="1800" dirty="0">
                <a:solidFill>
                  <a:schemeClr val="accent1"/>
                </a:solidFill>
              </a:rPr>
              <a:t>Resistance:</a:t>
            </a:r>
          </a:p>
          <a:p>
            <a:pPr marL="0" indent="0">
              <a:buNone/>
            </a:pPr>
            <a:endParaRPr lang="en-GB" dirty="0"/>
          </a:p>
        </p:txBody>
      </p:sp>
      <p:sp>
        <p:nvSpPr>
          <p:cNvPr id="95236" name="AutoShape 4"/>
          <p:cNvSpPr>
            <a:spLocks noChangeArrowheads="1"/>
          </p:cNvSpPr>
          <p:nvPr/>
        </p:nvSpPr>
        <p:spPr bwMode="auto">
          <a:xfrm>
            <a:off x="6229350" y="2247900"/>
            <a:ext cx="1266825" cy="723900"/>
          </a:xfrm>
          <a:prstGeom prst="roundRect">
            <a:avLst>
              <a:gd name="adj" fmla="val 16667"/>
            </a:avLst>
          </a:prstGeom>
          <a:solidFill>
            <a:schemeClr val="bg1"/>
          </a:solidFill>
          <a:ln w="12700">
            <a:solidFill>
              <a:schemeClr val="tx1"/>
            </a:solidFill>
            <a:round/>
            <a:headEnd type="none" w="sm" len="sm"/>
            <a:tailEnd type="none" w="sm" len="sm"/>
          </a:ln>
          <a:effectLst/>
        </p:spPr>
        <p:txBody>
          <a:bodyPr wrap="none" anchor="ctr"/>
          <a:lstStyle/>
          <a:p>
            <a:endParaRPr lang="da-DK"/>
          </a:p>
        </p:txBody>
      </p:sp>
      <p:sp>
        <p:nvSpPr>
          <p:cNvPr id="95237" name="AutoShape 5"/>
          <p:cNvSpPr>
            <a:spLocks noChangeArrowheads="1"/>
          </p:cNvSpPr>
          <p:nvPr/>
        </p:nvSpPr>
        <p:spPr bwMode="auto">
          <a:xfrm>
            <a:off x="4178300" y="2276475"/>
            <a:ext cx="1314450" cy="714375"/>
          </a:xfrm>
          <a:prstGeom prst="roundRect">
            <a:avLst>
              <a:gd name="adj" fmla="val 16667"/>
            </a:avLst>
          </a:prstGeom>
          <a:solidFill>
            <a:schemeClr val="bg1"/>
          </a:solidFill>
          <a:ln w="12700">
            <a:solidFill>
              <a:schemeClr val="tx1"/>
            </a:solidFill>
            <a:round/>
            <a:headEnd type="none" w="sm" len="sm"/>
            <a:tailEnd type="none" w="sm" len="sm"/>
          </a:ln>
          <a:effectLst/>
        </p:spPr>
        <p:txBody>
          <a:bodyPr wrap="none" anchor="ctr"/>
          <a:lstStyle/>
          <a:p>
            <a:endParaRPr lang="da-DK"/>
          </a:p>
        </p:txBody>
      </p:sp>
      <p:sp>
        <p:nvSpPr>
          <p:cNvPr id="95238" name="AutoShape 6"/>
          <p:cNvSpPr>
            <a:spLocks noChangeArrowheads="1"/>
          </p:cNvSpPr>
          <p:nvPr/>
        </p:nvSpPr>
        <p:spPr bwMode="auto">
          <a:xfrm>
            <a:off x="1974850" y="2266950"/>
            <a:ext cx="1266825" cy="714375"/>
          </a:xfrm>
          <a:prstGeom prst="roundRect">
            <a:avLst>
              <a:gd name="adj" fmla="val 16667"/>
            </a:avLst>
          </a:prstGeom>
          <a:solidFill>
            <a:schemeClr val="bg1"/>
          </a:solidFill>
          <a:ln w="12700">
            <a:solidFill>
              <a:schemeClr val="tx1"/>
            </a:solidFill>
            <a:round/>
            <a:headEnd type="none" w="sm" len="sm"/>
            <a:tailEnd type="none" w="sm" len="sm"/>
          </a:ln>
          <a:effectLst/>
        </p:spPr>
        <p:txBody>
          <a:bodyPr wrap="none" anchor="ctr"/>
          <a:lstStyle/>
          <a:p>
            <a:endParaRPr lang="da-DK">
              <a:solidFill>
                <a:schemeClr val="tx1"/>
              </a:solidFill>
            </a:endParaRPr>
          </a:p>
        </p:txBody>
      </p:sp>
      <p:sp>
        <p:nvSpPr>
          <p:cNvPr id="95239" name="Freeform 7"/>
          <p:cNvSpPr>
            <a:spLocks/>
          </p:cNvSpPr>
          <p:nvPr/>
        </p:nvSpPr>
        <p:spPr bwMode="auto">
          <a:xfrm>
            <a:off x="1247775" y="3362325"/>
            <a:ext cx="7121525" cy="1331913"/>
          </a:xfrm>
          <a:custGeom>
            <a:avLst/>
            <a:gdLst/>
            <a:ahLst/>
            <a:cxnLst>
              <a:cxn ang="0">
                <a:pos x="23" y="10"/>
              </a:cxn>
              <a:cxn ang="0">
                <a:pos x="147" y="273"/>
              </a:cxn>
              <a:cxn ang="0">
                <a:pos x="403" y="529"/>
              </a:cxn>
              <a:cxn ang="0">
                <a:pos x="1746" y="529"/>
              </a:cxn>
              <a:cxn ang="0">
                <a:pos x="1989" y="777"/>
              </a:cxn>
              <a:cxn ang="0">
                <a:pos x="1992" y="916"/>
              </a:cxn>
              <a:cxn ang="0">
                <a:pos x="2127" y="1054"/>
              </a:cxn>
              <a:cxn ang="0">
                <a:pos x="2264" y="916"/>
              </a:cxn>
              <a:cxn ang="0">
                <a:pos x="2264" y="777"/>
              </a:cxn>
              <a:cxn ang="0">
                <a:pos x="2497" y="525"/>
              </a:cxn>
              <a:cxn ang="0">
                <a:pos x="3847" y="525"/>
              </a:cxn>
              <a:cxn ang="0">
                <a:pos x="4103" y="276"/>
              </a:cxn>
              <a:cxn ang="0">
                <a:pos x="4227" y="0"/>
              </a:cxn>
              <a:cxn ang="0">
                <a:pos x="4227" y="166"/>
              </a:cxn>
              <a:cxn ang="0">
                <a:pos x="4165" y="339"/>
              </a:cxn>
              <a:cxn ang="0">
                <a:pos x="3867" y="691"/>
              </a:cxn>
              <a:cxn ang="0">
                <a:pos x="2540" y="684"/>
              </a:cxn>
              <a:cxn ang="0">
                <a:pos x="2415" y="836"/>
              </a:cxn>
              <a:cxn ang="0">
                <a:pos x="2415" y="1012"/>
              </a:cxn>
              <a:cxn ang="0">
                <a:pos x="2127" y="1223"/>
              </a:cxn>
              <a:cxn ang="0">
                <a:pos x="1917" y="1040"/>
              </a:cxn>
              <a:cxn ang="0">
                <a:pos x="1894" y="884"/>
              </a:cxn>
              <a:cxn ang="0">
                <a:pos x="1723" y="681"/>
              </a:cxn>
              <a:cxn ang="0">
                <a:pos x="406" y="681"/>
              </a:cxn>
              <a:cxn ang="0">
                <a:pos x="95" y="435"/>
              </a:cxn>
              <a:cxn ang="0">
                <a:pos x="0" y="249"/>
              </a:cxn>
              <a:cxn ang="0">
                <a:pos x="23" y="10"/>
              </a:cxn>
            </a:cxnLst>
            <a:rect l="0" t="0" r="r" b="b"/>
            <a:pathLst>
              <a:path w="4227" h="1223">
                <a:moveTo>
                  <a:pt x="23" y="10"/>
                </a:moveTo>
                <a:lnTo>
                  <a:pt x="147" y="273"/>
                </a:lnTo>
                <a:lnTo>
                  <a:pt x="403" y="529"/>
                </a:lnTo>
                <a:lnTo>
                  <a:pt x="1746" y="529"/>
                </a:lnTo>
                <a:lnTo>
                  <a:pt x="1989" y="777"/>
                </a:lnTo>
                <a:lnTo>
                  <a:pt x="1992" y="916"/>
                </a:lnTo>
                <a:lnTo>
                  <a:pt x="2127" y="1054"/>
                </a:lnTo>
                <a:lnTo>
                  <a:pt x="2264" y="916"/>
                </a:lnTo>
                <a:lnTo>
                  <a:pt x="2264" y="777"/>
                </a:lnTo>
                <a:lnTo>
                  <a:pt x="2497" y="525"/>
                </a:lnTo>
                <a:lnTo>
                  <a:pt x="3847" y="525"/>
                </a:lnTo>
                <a:lnTo>
                  <a:pt x="4103" y="276"/>
                </a:lnTo>
                <a:lnTo>
                  <a:pt x="4227" y="0"/>
                </a:lnTo>
                <a:lnTo>
                  <a:pt x="4227" y="166"/>
                </a:lnTo>
                <a:lnTo>
                  <a:pt x="4165" y="339"/>
                </a:lnTo>
                <a:lnTo>
                  <a:pt x="3867" y="691"/>
                </a:lnTo>
                <a:lnTo>
                  <a:pt x="2540" y="684"/>
                </a:lnTo>
                <a:lnTo>
                  <a:pt x="2415" y="836"/>
                </a:lnTo>
                <a:lnTo>
                  <a:pt x="2415" y="1012"/>
                </a:lnTo>
                <a:lnTo>
                  <a:pt x="2127" y="1223"/>
                </a:lnTo>
                <a:lnTo>
                  <a:pt x="1917" y="1040"/>
                </a:lnTo>
                <a:lnTo>
                  <a:pt x="1894" y="884"/>
                </a:lnTo>
                <a:lnTo>
                  <a:pt x="1723" y="681"/>
                </a:lnTo>
                <a:lnTo>
                  <a:pt x="406" y="681"/>
                </a:lnTo>
                <a:lnTo>
                  <a:pt x="95" y="435"/>
                </a:lnTo>
                <a:lnTo>
                  <a:pt x="0" y="249"/>
                </a:lnTo>
                <a:lnTo>
                  <a:pt x="23" y="10"/>
                </a:lnTo>
                <a:close/>
              </a:path>
            </a:pathLst>
          </a:custGeom>
          <a:pattFill prst="pct30">
            <a:fgClr>
              <a:schemeClr val="accent1"/>
            </a:fgClr>
            <a:bgClr>
              <a:srgbClr val="000000"/>
            </a:bgClr>
          </a:pattFill>
          <a:ln w="9525">
            <a:noFill/>
            <a:round/>
            <a:headEnd/>
            <a:tailEnd/>
          </a:ln>
        </p:spPr>
        <p:txBody>
          <a:bodyPr/>
          <a:lstStyle/>
          <a:p>
            <a:endParaRPr lang="da-DK"/>
          </a:p>
        </p:txBody>
      </p:sp>
      <p:sp>
        <p:nvSpPr>
          <p:cNvPr id="95240" name="Rectangle 8"/>
          <p:cNvSpPr>
            <a:spLocks noChangeArrowheads="1"/>
          </p:cNvSpPr>
          <p:nvPr/>
        </p:nvSpPr>
        <p:spPr bwMode="auto">
          <a:xfrm>
            <a:off x="1978025" y="2390775"/>
            <a:ext cx="1211263" cy="488950"/>
          </a:xfrm>
          <a:prstGeom prst="rect">
            <a:avLst/>
          </a:prstGeom>
          <a:solidFill>
            <a:schemeClr val="bg1"/>
          </a:solidFill>
          <a:ln w="12700">
            <a:noFill/>
            <a:miter lim="800000"/>
            <a:headEnd/>
            <a:tailEnd/>
          </a:ln>
        </p:spPr>
        <p:txBody>
          <a:bodyPr wrap="none" lIns="0" tIns="0" rIns="0" bIns="0">
            <a:spAutoFit/>
          </a:bodyPr>
          <a:lstStyle/>
          <a:p>
            <a:pPr defTabSz="762000" eaLnBrk="0" hangingPunct="0"/>
            <a:r>
              <a:rPr lang="en-GB" sz="1600" dirty="0">
                <a:solidFill>
                  <a:srgbClr val="FFFFFF"/>
                </a:solidFill>
                <a:latin typeface="Arial" charset="0"/>
              </a:rPr>
              <a:t> </a:t>
            </a:r>
            <a:r>
              <a:rPr lang="en-GB" sz="1600" dirty="0">
                <a:solidFill>
                  <a:schemeClr val="tx1"/>
                </a:solidFill>
                <a:latin typeface="Arial" charset="0"/>
              </a:rPr>
              <a:t>Flood plain</a:t>
            </a:r>
          </a:p>
          <a:p>
            <a:pPr defTabSz="762000" eaLnBrk="0" hangingPunct="0"/>
            <a:r>
              <a:rPr lang="en-GB" sz="1600" dirty="0">
                <a:solidFill>
                  <a:schemeClr val="tx1"/>
                </a:solidFill>
                <a:latin typeface="Arial" charset="0"/>
              </a:rPr>
              <a:t> n=0.075, r=3</a:t>
            </a:r>
            <a:endParaRPr lang="en-GB" sz="1600" b="1" dirty="0">
              <a:solidFill>
                <a:schemeClr val="tx1"/>
              </a:solidFill>
              <a:latin typeface="Arial" charset="0"/>
            </a:endParaRPr>
          </a:p>
        </p:txBody>
      </p:sp>
      <p:sp>
        <p:nvSpPr>
          <p:cNvPr id="95241" name="Rectangle 9"/>
          <p:cNvSpPr>
            <a:spLocks noChangeArrowheads="1"/>
          </p:cNvSpPr>
          <p:nvPr/>
        </p:nvSpPr>
        <p:spPr bwMode="auto">
          <a:xfrm>
            <a:off x="4232275" y="2390775"/>
            <a:ext cx="1182688" cy="488950"/>
          </a:xfrm>
          <a:prstGeom prst="rect">
            <a:avLst/>
          </a:prstGeom>
          <a:solidFill>
            <a:schemeClr val="bg1"/>
          </a:solidFill>
          <a:ln w="12700">
            <a:noFill/>
            <a:miter lim="800000"/>
            <a:headEnd/>
            <a:tailEnd/>
          </a:ln>
        </p:spPr>
        <p:txBody>
          <a:bodyPr lIns="0" tIns="0" rIns="0" bIns="0">
            <a:spAutoFit/>
          </a:bodyPr>
          <a:lstStyle/>
          <a:p>
            <a:pPr defTabSz="762000" eaLnBrk="0" hangingPunct="0"/>
            <a:r>
              <a:rPr lang="en-GB" sz="1600" dirty="0">
                <a:solidFill>
                  <a:schemeClr val="accent6"/>
                </a:solidFill>
                <a:latin typeface="Arial" charset="0"/>
              </a:rPr>
              <a:t>Channel</a:t>
            </a:r>
          </a:p>
          <a:p>
            <a:pPr defTabSz="762000" eaLnBrk="0" hangingPunct="0"/>
            <a:r>
              <a:rPr lang="en-GB" sz="1600" dirty="0">
                <a:solidFill>
                  <a:schemeClr val="accent6"/>
                </a:solidFill>
                <a:latin typeface="Arial" charset="0"/>
              </a:rPr>
              <a:t>n=0.025, r=1  </a:t>
            </a:r>
            <a:endParaRPr lang="en-GB" sz="1600" b="1" dirty="0">
              <a:solidFill>
                <a:schemeClr val="accent6"/>
              </a:solidFill>
              <a:latin typeface="Arial" charset="0"/>
            </a:endParaRPr>
          </a:p>
        </p:txBody>
      </p:sp>
      <p:sp>
        <p:nvSpPr>
          <p:cNvPr id="95242" name="AutoShape 10"/>
          <p:cNvSpPr>
            <a:spLocks noChangeArrowheads="1"/>
          </p:cNvSpPr>
          <p:nvPr/>
        </p:nvSpPr>
        <p:spPr bwMode="auto">
          <a:xfrm>
            <a:off x="7394575" y="3629025"/>
            <a:ext cx="330200" cy="228600"/>
          </a:xfrm>
          <a:prstGeom prst="irregularSeal1">
            <a:avLst/>
          </a:prstGeom>
          <a:solidFill>
            <a:schemeClr val="accent2"/>
          </a:solidFill>
          <a:ln w="12700">
            <a:solidFill>
              <a:schemeClr val="tx1"/>
            </a:solidFill>
            <a:miter lim="800000"/>
            <a:headEnd type="none" w="sm" len="sm"/>
            <a:tailEnd type="none" w="sm" len="sm"/>
          </a:ln>
          <a:effectLst/>
        </p:spPr>
        <p:txBody>
          <a:bodyPr wrap="none" anchor="ctr"/>
          <a:lstStyle/>
          <a:p>
            <a:endParaRPr lang="da-DK"/>
          </a:p>
        </p:txBody>
      </p:sp>
      <p:sp>
        <p:nvSpPr>
          <p:cNvPr id="95243" name="AutoShape 11"/>
          <p:cNvSpPr>
            <a:spLocks noChangeArrowheads="1"/>
          </p:cNvSpPr>
          <p:nvPr/>
        </p:nvSpPr>
        <p:spPr bwMode="auto">
          <a:xfrm>
            <a:off x="1966913" y="3629025"/>
            <a:ext cx="330200" cy="228600"/>
          </a:xfrm>
          <a:prstGeom prst="irregularSeal1">
            <a:avLst/>
          </a:prstGeom>
          <a:solidFill>
            <a:schemeClr val="accent2"/>
          </a:solidFill>
          <a:ln w="12700">
            <a:solidFill>
              <a:schemeClr val="tx1"/>
            </a:solidFill>
            <a:miter lim="800000"/>
            <a:headEnd type="none" w="sm" len="sm"/>
            <a:tailEnd type="none" w="sm" len="sm"/>
          </a:ln>
          <a:effectLst/>
        </p:spPr>
        <p:txBody>
          <a:bodyPr wrap="none" anchor="ctr"/>
          <a:lstStyle/>
          <a:p>
            <a:endParaRPr lang="da-DK"/>
          </a:p>
        </p:txBody>
      </p:sp>
      <p:sp>
        <p:nvSpPr>
          <p:cNvPr id="95244" name="AutoShape 12"/>
          <p:cNvSpPr>
            <a:spLocks noChangeArrowheads="1"/>
          </p:cNvSpPr>
          <p:nvPr/>
        </p:nvSpPr>
        <p:spPr bwMode="auto">
          <a:xfrm>
            <a:off x="2462213" y="3629025"/>
            <a:ext cx="330200" cy="228600"/>
          </a:xfrm>
          <a:prstGeom prst="irregularSeal1">
            <a:avLst/>
          </a:prstGeom>
          <a:solidFill>
            <a:schemeClr val="accent2"/>
          </a:solidFill>
          <a:ln w="12700">
            <a:solidFill>
              <a:schemeClr val="tx1"/>
            </a:solidFill>
            <a:miter lim="800000"/>
            <a:headEnd type="none" w="sm" len="sm"/>
            <a:tailEnd type="none" w="sm" len="sm"/>
          </a:ln>
          <a:effectLst/>
        </p:spPr>
        <p:txBody>
          <a:bodyPr wrap="none" anchor="ctr"/>
          <a:lstStyle/>
          <a:p>
            <a:endParaRPr lang="da-DK"/>
          </a:p>
        </p:txBody>
      </p:sp>
      <p:sp>
        <p:nvSpPr>
          <p:cNvPr id="95245" name="AutoShape 13"/>
          <p:cNvSpPr>
            <a:spLocks noChangeArrowheads="1"/>
          </p:cNvSpPr>
          <p:nvPr/>
        </p:nvSpPr>
        <p:spPr bwMode="auto">
          <a:xfrm>
            <a:off x="3122613" y="3629025"/>
            <a:ext cx="330200" cy="228600"/>
          </a:xfrm>
          <a:prstGeom prst="irregularSeal1">
            <a:avLst/>
          </a:prstGeom>
          <a:solidFill>
            <a:schemeClr val="accent2"/>
          </a:solidFill>
          <a:ln w="12700">
            <a:solidFill>
              <a:schemeClr val="tx1"/>
            </a:solidFill>
            <a:miter lim="800000"/>
            <a:headEnd type="none" w="sm" len="sm"/>
            <a:tailEnd type="none" w="sm" len="sm"/>
          </a:ln>
          <a:effectLst/>
        </p:spPr>
        <p:txBody>
          <a:bodyPr wrap="none" anchor="ctr"/>
          <a:lstStyle/>
          <a:p>
            <a:endParaRPr lang="da-DK"/>
          </a:p>
        </p:txBody>
      </p:sp>
      <p:sp>
        <p:nvSpPr>
          <p:cNvPr id="95246" name="AutoShape 14"/>
          <p:cNvSpPr>
            <a:spLocks noChangeArrowheads="1"/>
          </p:cNvSpPr>
          <p:nvPr/>
        </p:nvSpPr>
        <p:spPr bwMode="auto">
          <a:xfrm>
            <a:off x="3535363" y="3629025"/>
            <a:ext cx="330200" cy="228600"/>
          </a:xfrm>
          <a:prstGeom prst="irregularSeal1">
            <a:avLst/>
          </a:prstGeom>
          <a:solidFill>
            <a:schemeClr val="accent2"/>
          </a:solidFill>
          <a:ln w="12700">
            <a:solidFill>
              <a:schemeClr val="tx1"/>
            </a:solidFill>
            <a:miter lim="800000"/>
            <a:headEnd type="none" w="sm" len="sm"/>
            <a:tailEnd type="none" w="sm" len="sm"/>
          </a:ln>
          <a:effectLst/>
        </p:spPr>
        <p:txBody>
          <a:bodyPr wrap="none" anchor="ctr"/>
          <a:lstStyle/>
          <a:p>
            <a:endParaRPr lang="da-DK"/>
          </a:p>
        </p:txBody>
      </p:sp>
      <p:sp>
        <p:nvSpPr>
          <p:cNvPr id="95247" name="AutoShape 15"/>
          <p:cNvSpPr>
            <a:spLocks noChangeArrowheads="1"/>
          </p:cNvSpPr>
          <p:nvPr/>
        </p:nvSpPr>
        <p:spPr bwMode="auto">
          <a:xfrm>
            <a:off x="6734175" y="3629025"/>
            <a:ext cx="330200" cy="228600"/>
          </a:xfrm>
          <a:prstGeom prst="irregularSeal1">
            <a:avLst/>
          </a:prstGeom>
          <a:solidFill>
            <a:schemeClr val="accent2"/>
          </a:solidFill>
          <a:ln w="12700">
            <a:solidFill>
              <a:schemeClr val="tx1"/>
            </a:solidFill>
            <a:miter lim="800000"/>
            <a:headEnd type="none" w="sm" len="sm"/>
            <a:tailEnd type="none" w="sm" len="sm"/>
          </a:ln>
          <a:effectLst/>
        </p:spPr>
        <p:txBody>
          <a:bodyPr wrap="none" anchor="ctr"/>
          <a:lstStyle/>
          <a:p>
            <a:endParaRPr lang="da-DK"/>
          </a:p>
        </p:txBody>
      </p:sp>
      <p:sp>
        <p:nvSpPr>
          <p:cNvPr id="95248" name="AutoShape 16"/>
          <p:cNvSpPr>
            <a:spLocks noChangeArrowheads="1"/>
          </p:cNvSpPr>
          <p:nvPr/>
        </p:nvSpPr>
        <p:spPr bwMode="auto">
          <a:xfrm>
            <a:off x="5495925" y="3629025"/>
            <a:ext cx="330200" cy="228600"/>
          </a:xfrm>
          <a:prstGeom prst="irregularSeal1">
            <a:avLst/>
          </a:prstGeom>
          <a:solidFill>
            <a:schemeClr val="accent2"/>
          </a:solidFill>
          <a:ln w="12700">
            <a:solidFill>
              <a:schemeClr val="tx1"/>
            </a:solidFill>
            <a:miter lim="800000"/>
            <a:headEnd type="none" w="sm" len="sm"/>
            <a:tailEnd type="none" w="sm" len="sm"/>
          </a:ln>
          <a:effectLst/>
        </p:spPr>
        <p:txBody>
          <a:bodyPr wrap="none" anchor="ctr"/>
          <a:lstStyle/>
          <a:p>
            <a:endParaRPr lang="da-DK"/>
          </a:p>
        </p:txBody>
      </p:sp>
      <p:sp>
        <p:nvSpPr>
          <p:cNvPr id="95249" name="AutoShape 17"/>
          <p:cNvSpPr>
            <a:spLocks noChangeArrowheads="1"/>
          </p:cNvSpPr>
          <p:nvPr/>
        </p:nvSpPr>
        <p:spPr bwMode="auto">
          <a:xfrm>
            <a:off x="6073775" y="3629025"/>
            <a:ext cx="330200" cy="228600"/>
          </a:xfrm>
          <a:prstGeom prst="irregularSeal1">
            <a:avLst/>
          </a:prstGeom>
          <a:solidFill>
            <a:schemeClr val="accent2"/>
          </a:solidFill>
          <a:ln w="12700">
            <a:solidFill>
              <a:schemeClr val="tx1"/>
            </a:solidFill>
            <a:miter lim="800000"/>
            <a:headEnd type="none" w="sm" len="sm"/>
            <a:tailEnd type="none" w="sm" len="sm"/>
          </a:ln>
          <a:effectLst/>
        </p:spPr>
        <p:txBody>
          <a:bodyPr wrap="none" anchor="ctr"/>
          <a:lstStyle/>
          <a:p>
            <a:endParaRPr lang="da-DK"/>
          </a:p>
        </p:txBody>
      </p:sp>
      <p:sp>
        <p:nvSpPr>
          <p:cNvPr id="95250" name="Rectangle 18"/>
          <p:cNvSpPr>
            <a:spLocks noChangeArrowheads="1"/>
          </p:cNvSpPr>
          <p:nvPr/>
        </p:nvSpPr>
        <p:spPr bwMode="auto">
          <a:xfrm>
            <a:off x="6264275" y="2381250"/>
            <a:ext cx="1211263" cy="488950"/>
          </a:xfrm>
          <a:prstGeom prst="rect">
            <a:avLst/>
          </a:prstGeom>
          <a:solidFill>
            <a:schemeClr val="bg1"/>
          </a:solidFill>
          <a:ln w="9525">
            <a:noFill/>
            <a:miter lim="800000"/>
            <a:headEnd/>
            <a:tailEnd/>
          </a:ln>
        </p:spPr>
        <p:txBody>
          <a:bodyPr wrap="none" lIns="0" tIns="0" rIns="0" bIns="0">
            <a:spAutoFit/>
          </a:bodyPr>
          <a:lstStyle/>
          <a:p>
            <a:pPr defTabSz="762000" eaLnBrk="0" hangingPunct="0"/>
            <a:r>
              <a:rPr lang="en-GB" sz="1600" dirty="0">
                <a:solidFill>
                  <a:schemeClr val="accent6"/>
                </a:solidFill>
                <a:latin typeface="Arial" charset="0"/>
              </a:rPr>
              <a:t> Flood plain</a:t>
            </a:r>
          </a:p>
          <a:p>
            <a:pPr defTabSz="762000" eaLnBrk="0" hangingPunct="0"/>
            <a:r>
              <a:rPr lang="en-GB" sz="1600" dirty="0">
                <a:solidFill>
                  <a:schemeClr val="accent6"/>
                </a:solidFill>
                <a:latin typeface="Arial" charset="0"/>
              </a:rPr>
              <a:t> n=0.075, r=3</a:t>
            </a:r>
            <a:endParaRPr lang="en-GB" sz="1600" b="1" dirty="0">
              <a:solidFill>
                <a:schemeClr val="accent6"/>
              </a:solidFill>
              <a:latin typeface="Arial" charset="0"/>
            </a:endParaRPr>
          </a:p>
        </p:txBody>
      </p:sp>
      <p:sp>
        <p:nvSpPr>
          <p:cNvPr id="95251" name="Line 19"/>
          <p:cNvSpPr>
            <a:spLocks noChangeShapeType="1"/>
          </p:cNvSpPr>
          <p:nvPr/>
        </p:nvSpPr>
        <p:spPr bwMode="auto">
          <a:xfrm>
            <a:off x="1257300" y="3133725"/>
            <a:ext cx="2943225" cy="1588"/>
          </a:xfrm>
          <a:prstGeom prst="line">
            <a:avLst/>
          </a:prstGeom>
          <a:noFill/>
          <a:ln w="12700">
            <a:solidFill>
              <a:schemeClr val="bg2"/>
            </a:solidFill>
            <a:round/>
            <a:headEnd type="triangle" w="med" len="med"/>
            <a:tailEnd type="triangle" w="med" len="med"/>
          </a:ln>
          <a:effectLst/>
        </p:spPr>
        <p:txBody>
          <a:bodyPr wrap="none" anchor="ctr"/>
          <a:lstStyle/>
          <a:p>
            <a:endParaRPr lang="da-DK"/>
          </a:p>
        </p:txBody>
      </p:sp>
      <p:sp>
        <p:nvSpPr>
          <p:cNvPr id="95252" name="Line 20"/>
          <p:cNvSpPr>
            <a:spLocks noChangeShapeType="1"/>
          </p:cNvSpPr>
          <p:nvPr/>
        </p:nvSpPr>
        <p:spPr bwMode="auto">
          <a:xfrm>
            <a:off x="5549900" y="3133725"/>
            <a:ext cx="2806700" cy="1588"/>
          </a:xfrm>
          <a:prstGeom prst="line">
            <a:avLst/>
          </a:prstGeom>
          <a:noFill/>
          <a:ln w="12700">
            <a:solidFill>
              <a:schemeClr val="bg2"/>
            </a:solidFill>
            <a:round/>
            <a:headEnd type="triangle" w="med" len="med"/>
            <a:tailEnd type="triangle" w="med" len="med"/>
          </a:ln>
          <a:effectLst/>
        </p:spPr>
        <p:txBody>
          <a:bodyPr wrap="none" anchor="ctr"/>
          <a:lstStyle/>
          <a:p>
            <a:endParaRPr lang="da-DK"/>
          </a:p>
        </p:txBody>
      </p:sp>
      <p:sp>
        <p:nvSpPr>
          <p:cNvPr id="95253" name="Line 21"/>
          <p:cNvSpPr>
            <a:spLocks noChangeShapeType="1"/>
          </p:cNvSpPr>
          <p:nvPr/>
        </p:nvSpPr>
        <p:spPr bwMode="auto">
          <a:xfrm>
            <a:off x="4152900" y="3133725"/>
            <a:ext cx="1397000" cy="1588"/>
          </a:xfrm>
          <a:prstGeom prst="line">
            <a:avLst/>
          </a:prstGeom>
          <a:noFill/>
          <a:ln w="12700">
            <a:solidFill>
              <a:schemeClr val="bg2"/>
            </a:solidFill>
            <a:round/>
            <a:headEnd type="triangle" w="med" len="med"/>
            <a:tailEnd type="triangle" w="med" len="med"/>
          </a:ln>
          <a:effectLst/>
        </p:spPr>
        <p:txBody>
          <a:bodyPr wrap="none" anchor="ctr"/>
          <a:lstStyle/>
          <a:p>
            <a:endParaRPr lang="da-DK"/>
          </a:p>
        </p:txBody>
      </p:sp>
      <p:sp>
        <p:nvSpPr>
          <p:cNvPr id="95254" name="Line 22"/>
          <p:cNvSpPr>
            <a:spLocks noChangeShapeType="1"/>
          </p:cNvSpPr>
          <p:nvPr/>
        </p:nvSpPr>
        <p:spPr bwMode="auto">
          <a:xfrm>
            <a:off x="917575" y="4886325"/>
            <a:ext cx="7750175" cy="1588"/>
          </a:xfrm>
          <a:prstGeom prst="line">
            <a:avLst/>
          </a:prstGeom>
          <a:noFill/>
          <a:ln w="12700">
            <a:solidFill>
              <a:schemeClr val="bg2"/>
            </a:solidFill>
            <a:round/>
            <a:headEnd type="none" w="sm" len="sm"/>
            <a:tailEnd type="triangle" w="med" len="med"/>
          </a:ln>
          <a:effectLst/>
        </p:spPr>
        <p:txBody>
          <a:bodyPr wrap="none" anchor="ctr"/>
          <a:lstStyle/>
          <a:p>
            <a:endParaRPr lang="da-DK"/>
          </a:p>
        </p:txBody>
      </p:sp>
      <p:sp>
        <p:nvSpPr>
          <p:cNvPr id="95255" name="Line 23"/>
          <p:cNvSpPr>
            <a:spLocks noChangeShapeType="1"/>
          </p:cNvSpPr>
          <p:nvPr/>
        </p:nvSpPr>
        <p:spPr bwMode="auto">
          <a:xfrm flipV="1">
            <a:off x="917575" y="2143125"/>
            <a:ext cx="1588" cy="2895600"/>
          </a:xfrm>
          <a:prstGeom prst="line">
            <a:avLst/>
          </a:prstGeom>
          <a:noFill/>
          <a:ln w="12700">
            <a:solidFill>
              <a:schemeClr val="tx1"/>
            </a:solidFill>
            <a:round/>
            <a:headEnd type="none" w="sm" len="sm"/>
            <a:tailEnd type="triangle" w="med" len="med"/>
          </a:ln>
          <a:effectLst/>
        </p:spPr>
        <p:txBody>
          <a:bodyPr wrap="none" anchor="ctr"/>
          <a:lstStyle/>
          <a:p>
            <a:endParaRPr lang="da-DK"/>
          </a:p>
        </p:txBody>
      </p:sp>
      <p:sp>
        <p:nvSpPr>
          <p:cNvPr id="95256" name="Text Box 24"/>
          <p:cNvSpPr txBox="1">
            <a:spLocks noChangeArrowheads="1"/>
          </p:cNvSpPr>
          <p:nvPr/>
        </p:nvSpPr>
        <p:spPr bwMode="auto">
          <a:xfrm>
            <a:off x="8642350" y="4714875"/>
            <a:ext cx="412750" cy="396875"/>
          </a:xfrm>
          <a:prstGeom prst="rect">
            <a:avLst/>
          </a:prstGeom>
          <a:noFill/>
          <a:ln w="12700">
            <a:noFill/>
            <a:miter lim="800000"/>
            <a:headEnd type="none" w="sm" len="sm"/>
            <a:tailEnd type="none" w="sm" len="sm"/>
          </a:ln>
          <a:effectLst/>
        </p:spPr>
        <p:txBody>
          <a:bodyPr>
            <a:spAutoFit/>
          </a:bodyPr>
          <a:lstStyle/>
          <a:p>
            <a:pPr defTabSz="762000" eaLnBrk="0" hangingPunct="0">
              <a:spcBef>
                <a:spcPct val="50000"/>
              </a:spcBef>
            </a:pPr>
            <a:r>
              <a:rPr lang="en-GB">
                <a:solidFill>
                  <a:srgbClr val="FFFFFF"/>
                </a:solidFill>
                <a:latin typeface="Arial"/>
              </a:rPr>
              <a:t>X</a:t>
            </a:r>
            <a:endParaRPr lang="en-GB" sz="2400" b="1">
              <a:solidFill>
                <a:srgbClr val="FFFFFF"/>
              </a:solidFill>
              <a:latin typeface="Arial"/>
            </a:endParaRPr>
          </a:p>
        </p:txBody>
      </p:sp>
      <p:sp>
        <p:nvSpPr>
          <p:cNvPr id="95257" name="Text Box 25"/>
          <p:cNvSpPr txBox="1">
            <a:spLocks noChangeArrowheads="1"/>
          </p:cNvSpPr>
          <p:nvPr/>
        </p:nvSpPr>
        <p:spPr bwMode="auto">
          <a:xfrm>
            <a:off x="899592" y="1844824"/>
            <a:ext cx="495300" cy="396875"/>
          </a:xfrm>
          <a:prstGeom prst="rect">
            <a:avLst/>
          </a:prstGeom>
          <a:noFill/>
          <a:ln w="12700">
            <a:noFill/>
            <a:miter lim="800000"/>
            <a:headEnd type="none" w="sm" len="sm"/>
            <a:tailEnd type="none" w="sm" len="sm"/>
          </a:ln>
          <a:effectLst/>
        </p:spPr>
        <p:txBody>
          <a:bodyPr>
            <a:spAutoFit/>
          </a:bodyPr>
          <a:lstStyle/>
          <a:p>
            <a:pPr defTabSz="762000" eaLnBrk="0" hangingPunct="0">
              <a:spcBef>
                <a:spcPct val="50000"/>
              </a:spcBef>
            </a:pPr>
            <a:r>
              <a:rPr lang="en-GB" dirty="0">
                <a:solidFill>
                  <a:srgbClr val="FFFFFF"/>
                </a:solidFill>
                <a:latin typeface="Arial"/>
              </a:rPr>
              <a:t>Z</a:t>
            </a:r>
            <a:endParaRPr lang="en-GB" sz="2400" b="1" dirty="0">
              <a:solidFill>
                <a:srgbClr val="FFFFFF"/>
              </a:solidFill>
              <a:latin typeface="Arial"/>
            </a:endParaRPr>
          </a:p>
        </p:txBody>
      </p:sp>
      <p:pic>
        <p:nvPicPr>
          <p:cNvPr id="95258" name="Picture 26"/>
          <p:cNvPicPr>
            <a:picLocks noChangeAspect="1" noChangeArrowheads="1"/>
          </p:cNvPicPr>
          <p:nvPr/>
        </p:nvPicPr>
        <p:blipFill>
          <a:blip r:embed="rId2"/>
          <a:srcRect/>
          <a:stretch>
            <a:fillRect/>
          </a:stretch>
        </p:blipFill>
        <p:spPr bwMode="auto">
          <a:xfrm>
            <a:off x="2886075" y="4986338"/>
            <a:ext cx="4057650" cy="1704975"/>
          </a:xfrm>
          <a:prstGeom prst="rect">
            <a:avLst/>
          </a:prstGeom>
          <a:noFill/>
          <a:ln w="9525">
            <a:noFill/>
            <a:miter lim="800000"/>
            <a:headEnd/>
            <a:tailEnd/>
          </a:ln>
          <a:effectLst/>
        </p:spPr>
      </p:pic>
      <p:sp>
        <p:nvSpPr>
          <p:cNvPr id="95259" name="Rectangle 27"/>
          <p:cNvSpPr>
            <a:spLocks noGrp="1" noChangeArrowheads="1"/>
          </p:cNvSpPr>
          <p:nvPr>
            <p:ph type="title"/>
          </p:nvPr>
        </p:nvSpPr>
        <p:spPr>
          <a:noFill/>
          <a:ln/>
        </p:spPr>
        <p:txBody>
          <a:bodyPr/>
          <a:lstStyle/>
          <a:p>
            <a:r>
              <a:rPr lang="da-DK" dirty="0">
                <a:solidFill>
                  <a:srgbClr val="FFFFFF"/>
                </a:solidFill>
              </a:rPr>
              <a:t>CROSS SECTION EDITOR</a:t>
            </a:r>
            <a:endParaRPr lang="en-US" dirty="0">
              <a:solidFill>
                <a:srgbClr val="FFFFFF"/>
              </a:solidFill>
            </a:endParaRPr>
          </a:p>
        </p:txBody>
      </p:sp>
      <p:sp>
        <p:nvSpPr>
          <p:cNvPr id="28" name="Line 23"/>
          <p:cNvSpPr>
            <a:spLocks noChangeShapeType="1"/>
          </p:cNvSpPr>
          <p:nvPr/>
        </p:nvSpPr>
        <p:spPr bwMode="auto">
          <a:xfrm flipV="1">
            <a:off x="1069975" y="2295525"/>
            <a:ext cx="1588" cy="2895600"/>
          </a:xfrm>
          <a:prstGeom prst="line">
            <a:avLst/>
          </a:prstGeom>
          <a:noFill/>
          <a:ln w="12700">
            <a:solidFill>
              <a:schemeClr val="bg2"/>
            </a:solidFill>
            <a:round/>
            <a:headEnd type="none" w="sm" len="sm"/>
            <a:tailEnd type="triangle" w="med" len="med"/>
          </a:ln>
          <a:effectLst/>
        </p:spPr>
        <p:txBody>
          <a:bodyPr wrap="none" anchor="ctr"/>
          <a:lstStyle/>
          <a:p>
            <a:endParaRPr lang="da-DK"/>
          </a:p>
        </p:txBody>
      </p:sp>
      <p:sp>
        <p:nvSpPr>
          <p:cNvPr id="3" name="Footer Placeholder 2"/>
          <p:cNvSpPr>
            <a:spLocks noGrp="1"/>
          </p:cNvSpPr>
          <p:nvPr>
            <p:ph type="ftr" sz="quarter" idx="11"/>
          </p:nvPr>
        </p:nvSpPr>
        <p:spPr/>
        <p:txBody>
          <a:bodyPr/>
          <a:lstStyle/>
          <a:p>
            <a:r>
              <a:rPr lang="en-GB" noProof="0" smtClean="0"/>
              <a:t>© DHI</a:t>
            </a:r>
            <a:endParaRPr lang="en-GB" noProof="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2" name="Picture 2"/>
          <p:cNvPicPr>
            <a:picLocks noChangeAspect="1" noChangeArrowheads="1"/>
          </p:cNvPicPr>
          <p:nvPr/>
        </p:nvPicPr>
        <p:blipFill>
          <a:blip r:embed="rId2"/>
          <a:srcRect l="739" t="87610" r="45448" b="3445"/>
          <a:stretch>
            <a:fillRect/>
          </a:stretch>
        </p:blipFill>
        <p:spPr bwMode="auto">
          <a:xfrm>
            <a:off x="827088" y="2900363"/>
            <a:ext cx="7332662" cy="901700"/>
          </a:xfrm>
          <a:prstGeom prst="rect">
            <a:avLst/>
          </a:prstGeom>
          <a:noFill/>
          <a:ln w="9525">
            <a:noFill/>
            <a:miter lim="800000"/>
            <a:headEnd/>
            <a:tailEnd/>
          </a:ln>
          <a:effectLst/>
        </p:spPr>
      </p:pic>
      <p:sp>
        <p:nvSpPr>
          <p:cNvPr id="81925" name="Rectangle 5"/>
          <p:cNvSpPr>
            <a:spLocks noChangeArrowheads="1"/>
          </p:cNvSpPr>
          <p:nvPr/>
        </p:nvSpPr>
        <p:spPr bwMode="auto">
          <a:xfrm>
            <a:off x="804863" y="2898775"/>
            <a:ext cx="2851150" cy="712788"/>
          </a:xfrm>
          <a:prstGeom prst="rect">
            <a:avLst/>
          </a:prstGeom>
          <a:noFill/>
          <a:ln w="38100">
            <a:solidFill>
              <a:schemeClr val="accent2"/>
            </a:solidFill>
            <a:miter lim="800000"/>
            <a:headEnd/>
            <a:tailEnd/>
          </a:ln>
          <a:effectLst/>
        </p:spPr>
        <p:txBody>
          <a:bodyPr wrap="none" anchor="ctr"/>
          <a:lstStyle/>
          <a:p>
            <a:endParaRPr lang="da-DK"/>
          </a:p>
        </p:txBody>
      </p:sp>
      <p:sp>
        <p:nvSpPr>
          <p:cNvPr id="81926" name="Freeform 6"/>
          <p:cNvSpPr>
            <a:spLocks/>
          </p:cNvSpPr>
          <p:nvPr/>
        </p:nvSpPr>
        <p:spPr bwMode="auto">
          <a:xfrm>
            <a:off x="2225675" y="2362200"/>
            <a:ext cx="776288" cy="517525"/>
          </a:xfrm>
          <a:custGeom>
            <a:avLst/>
            <a:gdLst/>
            <a:ahLst/>
            <a:cxnLst>
              <a:cxn ang="0">
                <a:pos x="0" y="326"/>
              </a:cxn>
              <a:cxn ang="0">
                <a:pos x="0" y="0"/>
              </a:cxn>
              <a:cxn ang="0">
                <a:pos x="489" y="0"/>
              </a:cxn>
            </a:cxnLst>
            <a:rect l="0" t="0" r="r" b="b"/>
            <a:pathLst>
              <a:path w="489" h="326">
                <a:moveTo>
                  <a:pt x="0" y="326"/>
                </a:moveTo>
                <a:lnTo>
                  <a:pt x="0" y="0"/>
                </a:lnTo>
                <a:lnTo>
                  <a:pt x="489" y="0"/>
                </a:lnTo>
              </a:path>
            </a:pathLst>
          </a:custGeom>
          <a:noFill/>
          <a:ln w="28575">
            <a:solidFill>
              <a:schemeClr val="accent2"/>
            </a:solidFill>
            <a:round/>
            <a:headEnd type="triangle" w="med" len="med"/>
            <a:tailEnd type="none" w="med" len="med"/>
          </a:ln>
          <a:effectLst/>
        </p:spPr>
        <p:txBody>
          <a:bodyPr/>
          <a:lstStyle/>
          <a:p>
            <a:endParaRPr lang="da-DK"/>
          </a:p>
        </p:txBody>
      </p:sp>
      <p:sp>
        <p:nvSpPr>
          <p:cNvPr id="81927" name="Rectangle 7"/>
          <p:cNvSpPr>
            <a:spLocks noChangeArrowheads="1"/>
          </p:cNvSpPr>
          <p:nvPr/>
        </p:nvSpPr>
        <p:spPr bwMode="auto">
          <a:xfrm>
            <a:off x="2967038" y="2224088"/>
            <a:ext cx="3030537" cy="304800"/>
          </a:xfrm>
          <a:prstGeom prst="rect">
            <a:avLst/>
          </a:prstGeom>
          <a:noFill/>
          <a:ln w="9525">
            <a:noFill/>
            <a:miter lim="800000"/>
            <a:headEnd/>
            <a:tailEnd/>
          </a:ln>
          <a:effectLst/>
        </p:spPr>
        <p:txBody>
          <a:bodyPr wrap="none">
            <a:spAutoFit/>
          </a:bodyPr>
          <a:lstStyle/>
          <a:p>
            <a:r>
              <a:rPr lang="en-GB" sz="1400" b="1">
                <a:solidFill>
                  <a:srgbClr val="FFFFFF"/>
                </a:solidFill>
                <a:latin typeface="Arial" charset="0"/>
              </a:rPr>
              <a:t>Dynamic Links to Processed Data</a:t>
            </a:r>
            <a:endParaRPr lang="en-US" sz="1400" b="1">
              <a:solidFill>
                <a:srgbClr val="FFFFFF"/>
              </a:solidFill>
              <a:latin typeface="Arial" charset="0"/>
            </a:endParaRPr>
          </a:p>
        </p:txBody>
      </p:sp>
      <p:sp>
        <p:nvSpPr>
          <p:cNvPr id="81928" name="Rectangle 8"/>
          <p:cNvSpPr>
            <a:spLocks noChangeArrowheads="1"/>
          </p:cNvSpPr>
          <p:nvPr/>
        </p:nvSpPr>
        <p:spPr bwMode="auto">
          <a:xfrm>
            <a:off x="5943600" y="2962275"/>
            <a:ext cx="1984375" cy="407988"/>
          </a:xfrm>
          <a:prstGeom prst="rect">
            <a:avLst/>
          </a:prstGeom>
          <a:noFill/>
          <a:ln w="38100">
            <a:solidFill>
              <a:schemeClr val="accent2"/>
            </a:solidFill>
            <a:miter lim="800000"/>
            <a:headEnd/>
            <a:tailEnd/>
          </a:ln>
          <a:effectLst/>
        </p:spPr>
        <p:txBody>
          <a:bodyPr wrap="none" anchor="ctr"/>
          <a:lstStyle/>
          <a:p>
            <a:endParaRPr lang="da-DK"/>
          </a:p>
        </p:txBody>
      </p:sp>
      <p:sp>
        <p:nvSpPr>
          <p:cNvPr id="81929" name="Rectangle 9"/>
          <p:cNvSpPr>
            <a:spLocks noChangeArrowheads="1"/>
          </p:cNvSpPr>
          <p:nvPr/>
        </p:nvSpPr>
        <p:spPr bwMode="auto">
          <a:xfrm>
            <a:off x="4300538" y="3330575"/>
            <a:ext cx="1571625" cy="407988"/>
          </a:xfrm>
          <a:prstGeom prst="rect">
            <a:avLst/>
          </a:prstGeom>
          <a:noFill/>
          <a:ln w="38100">
            <a:solidFill>
              <a:schemeClr val="accent2"/>
            </a:solidFill>
            <a:miter lim="800000"/>
            <a:headEnd/>
            <a:tailEnd/>
          </a:ln>
          <a:effectLst/>
        </p:spPr>
        <p:txBody>
          <a:bodyPr wrap="none" anchor="ctr"/>
          <a:lstStyle/>
          <a:p>
            <a:endParaRPr lang="da-DK"/>
          </a:p>
        </p:txBody>
      </p:sp>
      <p:sp>
        <p:nvSpPr>
          <p:cNvPr id="81930" name="Freeform 10"/>
          <p:cNvSpPr>
            <a:spLocks/>
          </p:cNvSpPr>
          <p:nvPr/>
        </p:nvSpPr>
        <p:spPr bwMode="auto">
          <a:xfrm>
            <a:off x="3416300" y="3733800"/>
            <a:ext cx="1658938" cy="1414463"/>
          </a:xfrm>
          <a:custGeom>
            <a:avLst/>
            <a:gdLst/>
            <a:ahLst/>
            <a:cxnLst>
              <a:cxn ang="0">
                <a:pos x="375" y="0"/>
              </a:cxn>
              <a:cxn ang="0">
                <a:pos x="375" y="758"/>
              </a:cxn>
              <a:cxn ang="0">
                <a:pos x="0" y="758"/>
              </a:cxn>
            </a:cxnLst>
            <a:rect l="0" t="0" r="r" b="b"/>
            <a:pathLst>
              <a:path w="375" h="758">
                <a:moveTo>
                  <a:pt x="375" y="0"/>
                </a:moveTo>
                <a:lnTo>
                  <a:pt x="375" y="758"/>
                </a:lnTo>
                <a:lnTo>
                  <a:pt x="0" y="758"/>
                </a:lnTo>
              </a:path>
            </a:pathLst>
          </a:custGeom>
          <a:noFill/>
          <a:ln w="28575">
            <a:solidFill>
              <a:schemeClr val="accent2"/>
            </a:solidFill>
            <a:round/>
            <a:headEnd type="none" w="med" len="med"/>
            <a:tailEnd type="triangle" w="med" len="med"/>
          </a:ln>
          <a:effectLst/>
        </p:spPr>
        <p:txBody>
          <a:bodyPr/>
          <a:lstStyle/>
          <a:p>
            <a:endParaRPr lang="da-DK"/>
          </a:p>
        </p:txBody>
      </p:sp>
      <p:sp>
        <p:nvSpPr>
          <p:cNvPr id="81931" name="Freeform 11"/>
          <p:cNvSpPr>
            <a:spLocks/>
          </p:cNvSpPr>
          <p:nvPr/>
        </p:nvSpPr>
        <p:spPr bwMode="auto">
          <a:xfrm>
            <a:off x="6311900" y="3386138"/>
            <a:ext cx="595313" cy="2919412"/>
          </a:xfrm>
          <a:custGeom>
            <a:avLst/>
            <a:gdLst/>
            <a:ahLst/>
            <a:cxnLst>
              <a:cxn ang="0">
                <a:pos x="375" y="0"/>
              </a:cxn>
              <a:cxn ang="0">
                <a:pos x="375" y="758"/>
              </a:cxn>
              <a:cxn ang="0">
                <a:pos x="0" y="758"/>
              </a:cxn>
            </a:cxnLst>
            <a:rect l="0" t="0" r="r" b="b"/>
            <a:pathLst>
              <a:path w="375" h="758">
                <a:moveTo>
                  <a:pt x="375" y="0"/>
                </a:moveTo>
                <a:lnTo>
                  <a:pt x="375" y="758"/>
                </a:lnTo>
                <a:lnTo>
                  <a:pt x="0" y="758"/>
                </a:lnTo>
              </a:path>
            </a:pathLst>
          </a:custGeom>
          <a:noFill/>
          <a:ln w="28575">
            <a:solidFill>
              <a:schemeClr val="accent2"/>
            </a:solidFill>
            <a:round/>
            <a:headEnd type="none" w="med" len="med"/>
            <a:tailEnd type="triangle" w="med" len="med"/>
          </a:ln>
          <a:effectLst/>
        </p:spPr>
        <p:txBody>
          <a:bodyPr/>
          <a:lstStyle/>
          <a:p>
            <a:endParaRPr lang="da-DK"/>
          </a:p>
        </p:txBody>
      </p:sp>
      <p:sp>
        <p:nvSpPr>
          <p:cNvPr id="81932" name="Rectangle 12"/>
          <p:cNvSpPr>
            <a:spLocks noChangeArrowheads="1"/>
          </p:cNvSpPr>
          <p:nvPr/>
        </p:nvSpPr>
        <p:spPr bwMode="auto">
          <a:xfrm>
            <a:off x="3746500" y="6127750"/>
            <a:ext cx="2568575" cy="304800"/>
          </a:xfrm>
          <a:prstGeom prst="rect">
            <a:avLst/>
          </a:prstGeom>
          <a:noFill/>
          <a:ln w="9525">
            <a:noFill/>
            <a:miter lim="800000"/>
            <a:headEnd/>
            <a:tailEnd/>
          </a:ln>
          <a:effectLst/>
        </p:spPr>
        <p:txBody>
          <a:bodyPr wrap="none">
            <a:spAutoFit/>
          </a:bodyPr>
          <a:lstStyle/>
          <a:p>
            <a:r>
              <a:rPr lang="en-GB" sz="1400" b="1">
                <a:solidFill>
                  <a:srgbClr val="FFFFFF"/>
                </a:solidFill>
                <a:latin typeface="Arial" charset="0"/>
              </a:rPr>
              <a:t>Opens Processed Data View</a:t>
            </a:r>
            <a:endParaRPr lang="en-US" sz="1400" b="1">
              <a:solidFill>
                <a:srgbClr val="FFFFFF"/>
              </a:solidFill>
              <a:latin typeface="Arial" charset="0"/>
            </a:endParaRPr>
          </a:p>
        </p:txBody>
      </p:sp>
      <p:sp>
        <p:nvSpPr>
          <p:cNvPr id="81933" name="Rectangle 13"/>
          <p:cNvSpPr>
            <a:spLocks noChangeArrowheads="1"/>
          </p:cNvSpPr>
          <p:nvPr/>
        </p:nvSpPr>
        <p:spPr bwMode="auto">
          <a:xfrm>
            <a:off x="758825" y="4968875"/>
            <a:ext cx="2621230" cy="1169551"/>
          </a:xfrm>
          <a:prstGeom prst="rect">
            <a:avLst/>
          </a:prstGeom>
          <a:noFill/>
          <a:ln w="9525">
            <a:noFill/>
            <a:miter lim="800000"/>
            <a:headEnd/>
            <a:tailEnd/>
          </a:ln>
          <a:effectLst/>
        </p:spPr>
        <p:txBody>
          <a:bodyPr wrap="none">
            <a:spAutoFit/>
          </a:bodyPr>
          <a:lstStyle/>
          <a:p>
            <a:r>
              <a:rPr lang="en-GB" sz="1400" b="1">
                <a:solidFill>
                  <a:srgbClr val="FFFFFF"/>
                </a:solidFill>
                <a:latin typeface="Arial" charset="0"/>
              </a:rPr>
              <a:t>Updates Markers in Selected</a:t>
            </a:r>
            <a:br>
              <a:rPr lang="en-GB" sz="1400" b="1">
                <a:solidFill>
                  <a:srgbClr val="FFFFFF"/>
                </a:solidFill>
                <a:latin typeface="Arial" charset="0"/>
              </a:rPr>
            </a:br>
            <a:r>
              <a:rPr lang="en-GB" sz="1400" b="1">
                <a:solidFill>
                  <a:srgbClr val="FFFFFF"/>
                </a:solidFill>
                <a:latin typeface="Arial" charset="0"/>
              </a:rPr>
              <a:t>Cross-Section:</a:t>
            </a:r>
          </a:p>
          <a:p>
            <a:r>
              <a:rPr lang="en-GB" sz="1400" b="1">
                <a:solidFill>
                  <a:srgbClr val="FFFFFF"/>
                </a:solidFill>
                <a:latin typeface="Arial" charset="0"/>
              </a:rPr>
              <a:t>     </a:t>
            </a:r>
            <a:r>
              <a:rPr lang="en-GB" sz="1400">
                <a:solidFill>
                  <a:srgbClr val="FFFFFF"/>
                </a:solidFill>
                <a:latin typeface="Arial" charset="0"/>
              </a:rPr>
              <a:t>(1) Furthest Left Extent</a:t>
            </a:r>
          </a:p>
          <a:p>
            <a:r>
              <a:rPr lang="en-US" sz="1400">
                <a:solidFill>
                  <a:srgbClr val="FFFFFF"/>
                </a:solidFill>
                <a:latin typeface="Arial" charset="0"/>
              </a:rPr>
              <a:t>     (2) Lowest Point</a:t>
            </a:r>
          </a:p>
          <a:p>
            <a:r>
              <a:rPr lang="en-US" sz="1400">
                <a:solidFill>
                  <a:srgbClr val="FFFFFF"/>
                </a:solidFill>
                <a:latin typeface="Arial" charset="0"/>
              </a:rPr>
              <a:t>     (3) Furthest Right Extent</a:t>
            </a:r>
          </a:p>
        </p:txBody>
      </p:sp>
      <p:sp>
        <p:nvSpPr>
          <p:cNvPr id="81934" name="Rectangle 14"/>
          <p:cNvSpPr>
            <a:spLocks noGrp="1" noChangeArrowheads="1"/>
          </p:cNvSpPr>
          <p:nvPr>
            <p:ph type="title"/>
          </p:nvPr>
        </p:nvSpPr>
        <p:spPr>
          <a:noFill/>
          <a:ln/>
        </p:spPr>
        <p:txBody>
          <a:bodyPr/>
          <a:lstStyle/>
          <a:p>
            <a:r>
              <a:rPr lang="da-DK">
                <a:solidFill>
                  <a:srgbClr val="FFFFFF"/>
                </a:solidFill>
              </a:rPr>
              <a:t>CROSS SECTION EDITOR</a:t>
            </a:r>
            <a:endParaRPr lang="en-US">
              <a:solidFill>
                <a:srgbClr val="FFFFFF"/>
              </a:solidFill>
            </a:endParaRPr>
          </a:p>
        </p:txBody>
      </p:sp>
      <p:sp>
        <p:nvSpPr>
          <p:cNvPr id="2" name="Content Placeholder 1"/>
          <p:cNvSpPr>
            <a:spLocks noGrp="1"/>
          </p:cNvSpPr>
          <p:nvPr>
            <p:ph sz="quarter" idx="13"/>
          </p:nvPr>
        </p:nvSpPr>
        <p:spPr/>
        <p:txBody>
          <a:bodyPr/>
          <a:lstStyle/>
          <a:p>
            <a:pPr marL="0" indent="0">
              <a:buNone/>
            </a:pPr>
            <a:r>
              <a:rPr lang="en-US" dirty="0">
                <a:solidFill>
                  <a:srgbClr val="FFFFFF"/>
                </a:solidFill>
              </a:rPr>
              <a:t>Functions Panel</a:t>
            </a:r>
          </a:p>
          <a:p>
            <a:pPr marL="0" indent="0">
              <a:buNone/>
            </a:pPr>
            <a:endParaRPr lang="en-GB" dirty="0"/>
          </a:p>
        </p:txBody>
      </p:sp>
      <p:sp>
        <p:nvSpPr>
          <p:cNvPr id="3" name="Footer Placeholder 2"/>
          <p:cNvSpPr>
            <a:spLocks noGrp="1"/>
          </p:cNvSpPr>
          <p:nvPr>
            <p:ph type="ftr" sz="quarter" idx="11"/>
          </p:nvPr>
        </p:nvSpPr>
        <p:spPr/>
        <p:txBody>
          <a:bodyPr/>
          <a:lstStyle/>
          <a:p>
            <a:r>
              <a:rPr lang="en-GB" noProof="0" smtClean="0"/>
              <a:t>© DHI</a:t>
            </a:r>
            <a:endParaRPr lang="en-GB" noProof="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8" name="Text Box 4"/>
          <p:cNvSpPr txBox="1">
            <a:spLocks noChangeArrowheads="1"/>
          </p:cNvSpPr>
          <p:nvPr/>
        </p:nvSpPr>
        <p:spPr bwMode="auto">
          <a:xfrm>
            <a:off x="611560" y="2204864"/>
            <a:ext cx="7099300" cy="3113088"/>
          </a:xfrm>
          <a:prstGeom prst="rect">
            <a:avLst/>
          </a:prstGeom>
          <a:noFill/>
          <a:ln w="12700">
            <a:noFill/>
            <a:miter lim="800000"/>
            <a:headEnd type="none" w="sm" len="sm"/>
            <a:tailEnd type="none" w="sm" len="sm"/>
          </a:ln>
          <a:effectLst/>
        </p:spPr>
        <p:txBody>
          <a:bodyPr>
            <a:spAutoFit/>
          </a:bodyPr>
          <a:lstStyle/>
          <a:p>
            <a:pPr marL="177800" indent="-177800" defTabSz="762000" eaLnBrk="0" hangingPunct="0"/>
            <a:r>
              <a:rPr lang="en-GB" sz="1800" b="1" dirty="0" smtClean="0">
                <a:solidFill>
                  <a:srgbClr val="FFFFFF"/>
                </a:solidFill>
                <a:latin typeface="Arial"/>
              </a:rPr>
              <a:t>Processed Data View includes:</a:t>
            </a:r>
          </a:p>
          <a:p>
            <a:pPr marL="177800" indent="-177800" defTabSz="762000" eaLnBrk="0" hangingPunct="0">
              <a:buFontTx/>
              <a:buChar char="•"/>
            </a:pPr>
            <a:r>
              <a:rPr lang="en-GB" sz="1800" dirty="0" smtClean="0">
                <a:solidFill>
                  <a:srgbClr val="FFFFFF"/>
                </a:solidFill>
                <a:latin typeface="Arial"/>
              </a:rPr>
              <a:t>Tree View listing of all Cross-Sections</a:t>
            </a:r>
          </a:p>
          <a:p>
            <a:pPr marL="177800" indent="-177800" defTabSz="762000" eaLnBrk="0" hangingPunct="0">
              <a:buFontTx/>
              <a:buChar char="•"/>
            </a:pPr>
            <a:r>
              <a:rPr lang="en-GB" sz="1800" dirty="0" smtClean="0">
                <a:solidFill>
                  <a:srgbClr val="FFFFFF"/>
                </a:solidFill>
                <a:latin typeface="Arial"/>
              </a:rPr>
              <a:t>Tabular Data of all hydraulic parameters</a:t>
            </a:r>
          </a:p>
          <a:p>
            <a:pPr marL="177800" indent="-177800" defTabSz="762000" eaLnBrk="0" hangingPunct="0">
              <a:buFontTx/>
              <a:buChar char="•"/>
            </a:pPr>
            <a:r>
              <a:rPr lang="en-GB" sz="1800" dirty="0" smtClean="0">
                <a:solidFill>
                  <a:srgbClr val="FFFFFF"/>
                </a:solidFill>
                <a:latin typeface="Arial"/>
              </a:rPr>
              <a:t>Graphical View of the selected parameter</a:t>
            </a:r>
          </a:p>
          <a:p>
            <a:pPr marL="177800" indent="-177800" defTabSz="762000" eaLnBrk="0" hangingPunct="0"/>
            <a:endParaRPr lang="en-GB" sz="1800" dirty="0" smtClean="0">
              <a:solidFill>
                <a:srgbClr val="FFFFFF"/>
              </a:solidFill>
              <a:latin typeface="Arial"/>
            </a:endParaRPr>
          </a:p>
          <a:p>
            <a:pPr marL="177800" indent="-177800" defTabSz="762000" eaLnBrk="0" hangingPunct="0"/>
            <a:endParaRPr lang="en-GB" sz="1800" dirty="0" smtClean="0">
              <a:solidFill>
                <a:srgbClr val="FFFFFF"/>
              </a:solidFill>
              <a:latin typeface="Arial"/>
            </a:endParaRPr>
          </a:p>
          <a:p>
            <a:pPr marL="177800" indent="-177800" defTabSz="762000"/>
            <a:r>
              <a:rPr lang="en-GB" sz="1800" b="1" dirty="0" smtClean="0">
                <a:solidFill>
                  <a:srgbClr val="FFFFFF"/>
                </a:solidFill>
                <a:latin typeface="Arial"/>
              </a:rPr>
              <a:t>For Each Section:</a:t>
            </a:r>
          </a:p>
          <a:p>
            <a:pPr marL="177800" indent="-177800" defTabSz="762000">
              <a:buFontTx/>
              <a:buChar char="•"/>
            </a:pPr>
            <a:r>
              <a:rPr lang="en-GB" sz="1800" dirty="0" smtClean="0">
                <a:solidFill>
                  <a:srgbClr val="FFFFFF"/>
                </a:solidFill>
                <a:latin typeface="Arial"/>
              </a:rPr>
              <a:t>Area, Hydraulic Radius, Storage Width &amp; Conveyance calculated for different water levels</a:t>
            </a:r>
          </a:p>
          <a:p>
            <a:pPr marL="177800" indent="-177800" defTabSz="762000">
              <a:buFontTx/>
              <a:buChar char="•"/>
            </a:pPr>
            <a:r>
              <a:rPr lang="en-GB" sz="1800" dirty="0" smtClean="0">
                <a:solidFill>
                  <a:srgbClr val="FFFFFF"/>
                </a:solidFill>
                <a:latin typeface="Arial"/>
              </a:rPr>
              <a:t>Additional Storage Area (optional)</a:t>
            </a:r>
          </a:p>
          <a:p>
            <a:pPr marL="177800" indent="-177800" defTabSz="762000">
              <a:buFontTx/>
              <a:buChar char="•"/>
            </a:pPr>
            <a:r>
              <a:rPr lang="en-GB" sz="1800" dirty="0" smtClean="0">
                <a:solidFill>
                  <a:srgbClr val="FFFFFF"/>
                </a:solidFill>
                <a:latin typeface="Arial"/>
              </a:rPr>
              <a:t>Resistance Factor (optional)</a:t>
            </a:r>
            <a:endParaRPr lang="en-GB" sz="1800" dirty="0">
              <a:solidFill>
                <a:srgbClr val="FFFFFF"/>
              </a:solidFill>
              <a:latin typeface="Arial"/>
            </a:endParaRPr>
          </a:p>
        </p:txBody>
      </p:sp>
      <p:sp>
        <p:nvSpPr>
          <p:cNvPr id="82949" name="Text Box 5"/>
          <p:cNvSpPr txBox="1">
            <a:spLocks noChangeArrowheads="1"/>
          </p:cNvSpPr>
          <p:nvPr/>
        </p:nvSpPr>
        <p:spPr bwMode="auto">
          <a:xfrm>
            <a:off x="5929322" y="5500702"/>
            <a:ext cx="2627313" cy="915988"/>
          </a:xfrm>
          <a:prstGeom prst="rect">
            <a:avLst/>
          </a:prstGeom>
          <a:noFill/>
          <a:ln w="9525">
            <a:noFill/>
            <a:miter lim="800000"/>
            <a:headEnd/>
            <a:tailEnd/>
          </a:ln>
          <a:effectLst/>
        </p:spPr>
        <p:txBody>
          <a:bodyPr>
            <a:spAutoFit/>
          </a:bodyPr>
          <a:lstStyle/>
          <a:p>
            <a:r>
              <a:rPr lang="en-GB" sz="1800" dirty="0" smtClean="0">
                <a:solidFill>
                  <a:srgbClr val="FFFFFF"/>
                </a:solidFill>
                <a:latin typeface="Arial"/>
              </a:rPr>
              <a:t>User can Control the Density of Processed Data Points </a:t>
            </a:r>
            <a:endParaRPr lang="en-GB" sz="1800" dirty="0">
              <a:solidFill>
                <a:srgbClr val="FFFFFF"/>
              </a:solidFill>
              <a:latin typeface="Arial"/>
            </a:endParaRPr>
          </a:p>
        </p:txBody>
      </p:sp>
      <p:sp>
        <p:nvSpPr>
          <p:cNvPr id="82950" name="Rectangle 6"/>
          <p:cNvSpPr>
            <a:spLocks noGrp="1" noChangeArrowheads="1"/>
          </p:cNvSpPr>
          <p:nvPr>
            <p:ph type="title"/>
          </p:nvPr>
        </p:nvSpPr>
        <p:spPr>
          <a:noFill/>
          <a:ln/>
        </p:spPr>
        <p:txBody>
          <a:bodyPr/>
          <a:lstStyle/>
          <a:p>
            <a:r>
              <a:rPr lang="da-DK">
                <a:solidFill>
                  <a:srgbClr val="FFFFFF"/>
                </a:solidFill>
              </a:rPr>
              <a:t>CROSS SECTION EDITOR</a:t>
            </a:r>
            <a:endParaRPr lang="en-US">
              <a:solidFill>
                <a:srgbClr val="FFFFFF"/>
              </a:solidFill>
            </a:endParaRPr>
          </a:p>
        </p:txBody>
      </p:sp>
      <p:sp>
        <p:nvSpPr>
          <p:cNvPr id="2" name="Content Placeholder 1"/>
          <p:cNvSpPr>
            <a:spLocks noGrp="1"/>
          </p:cNvSpPr>
          <p:nvPr>
            <p:ph sz="quarter" idx="13"/>
          </p:nvPr>
        </p:nvSpPr>
        <p:spPr/>
        <p:txBody>
          <a:bodyPr/>
          <a:lstStyle/>
          <a:p>
            <a:pPr marL="0" indent="0">
              <a:buNone/>
            </a:pPr>
            <a:r>
              <a:rPr lang="en-US" dirty="0">
                <a:solidFill>
                  <a:srgbClr val="FFFFFF"/>
                </a:solidFill>
              </a:rPr>
              <a:t>Processed Data View (Definition)</a:t>
            </a:r>
          </a:p>
          <a:p>
            <a:pPr marL="0" indent="0">
              <a:buNone/>
            </a:pPr>
            <a:endParaRPr lang="en-GB" dirty="0"/>
          </a:p>
        </p:txBody>
      </p:sp>
      <p:sp>
        <p:nvSpPr>
          <p:cNvPr id="3" name="Footer Placeholder 2"/>
          <p:cNvSpPr>
            <a:spLocks noGrp="1"/>
          </p:cNvSpPr>
          <p:nvPr>
            <p:ph type="ftr" sz="quarter" idx="11"/>
          </p:nvPr>
        </p:nvSpPr>
        <p:spPr/>
        <p:txBody>
          <a:bodyPr/>
          <a:lstStyle/>
          <a:p>
            <a:r>
              <a:rPr lang="en-GB" noProof="0" smtClean="0"/>
              <a:t>© DHI</a:t>
            </a:r>
            <a:endParaRPr lang="en-GB" noProof="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72" name="Picture 4"/>
          <p:cNvPicPr>
            <a:picLocks noChangeAspect="1" noChangeArrowheads="1"/>
          </p:cNvPicPr>
          <p:nvPr/>
        </p:nvPicPr>
        <p:blipFill>
          <a:blip r:embed="rId2"/>
          <a:srcRect/>
          <a:stretch>
            <a:fillRect/>
          </a:stretch>
        </p:blipFill>
        <p:spPr bwMode="auto">
          <a:xfrm>
            <a:off x="3416175" y="2391941"/>
            <a:ext cx="5548313" cy="4165600"/>
          </a:xfrm>
          <a:prstGeom prst="rect">
            <a:avLst/>
          </a:prstGeom>
          <a:noFill/>
          <a:ln w="9525">
            <a:noFill/>
            <a:miter lim="800000"/>
            <a:headEnd/>
            <a:tailEnd/>
          </a:ln>
          <a:effectLst/>
        </p:spPr>
      </p:pic>
      <p:sp>
        <p:nvSpPr>
          <p:cNvPr id="83973" name="Text Box 5"/>
          <p:cNvSpPr txBox="1">
            <a:spLocks noChangeArrowheads="1"/>
          </p:cNvSpPr>
          <p:nvPr/>
        </p:nvSpPr>
        <p:spPr bwMode="auto">
          <a:xfrm>
            <a:off x="357158" y="4437112"/>
            <a:ext cx="2411413" cy="1739900"/>
          </a:xfrm>
          <a:prstGeom prst="rect">
            <a:avLst/>
          </a:prstGeom>
          <a:noFill/>
          <a:ln w="9525">
            <a:noFill/>
            <a:miter lim="800000"/>
            <a:headEnd/>
            <a:tailEnd/>
          </a:ln>
          <a:effectLst/>
        </p:spPr>
        <p:txBody>
          <a:bodyPr>
            <a:spAutoFit/>
          </a:bodyPr>
          <a:lstStyle/>
          <a:p>
            <a:r>
              <a:rPr lang="en-GB" sz="1800" smtClean="0">
                <a:solidFill>
                  <a:srgbClr val="FFFFFF"/>
                </a:solidFill>
                <a:latin typeface="Arial"/>
              </a:rPr>
              <a:t>Similar Layout and Functionality as the Raw Data View</a:t>
            </a:r>
          </a:p>
          <a:p>
            <a:endParaRPr lang="en-GB" sz="1800" smtClean="0">
              <a:solidFill>
                <a:srgbClr val="FFFFFF"/>
              </a:solidFill>
              <a:latin typeface="Arial"/>
            </a:endParaRPr>
          </a:p>
          <a:p>
            <a:r>
              <a:rPr lang="en-GB" sz="1800" smtClean="0">
                <a:solidFill>
                  <a:srgbClr val="FFFFFF"/>
                </a:solidFill>
                <a:latin typeface="Arial"/>
              </a:rPr>
              <a:t>Graphical View is Right Click Enabled</a:t>
            </a:r>
            <a:endParaRPr lang="en-GB" sz="1800" dirty="0">
              <a:solidFill>
                <a:srgbClr val="FFFFFF"/>
              </a:solidFill>
              <a:latin typeface="Arial"/>
            </a:endParaRPr>
          </a:p>
        </p:txBody>
      </p:sp>
      <p:sp>
        <p:nvSpPr>
          <p:cNvPr id="83975" name="Freeform 7"/>
          <p:cNvSpPr>
            <a:spLocks/>
          </p:cNvSpPr>
          <p:nvPr/>
        </p:nvSpPr>
        <p:spPr bwMode="auto">
          <a:xfrm>
            <a:off x="6810250" y="1956966"/>
            <a:ext cx="334963" cy="854075"/>
          </a:xfrm>
          <a:custGeom>
            <a:avLst/>
            <a:gdLst/>
            <a:ahLst/>
            <a:cxnLst>
              <a:cxn ang="0">
                <a:pos x="0" y="538"/>
              </a:cxn>
              <a:cxn ang="0">
                <a:pos x="0" y="0"/>
              </a:cxn>
              <a:cxn ang="0">
                <a:pos x="211" y="0"/>
              </a:cxn>
            </a:cxnLst>
            <a:rect l="0" t="0" r="r" b="b"/>
            <a:pathLst>
              <a:path w="211" h="538">
                <a:moveTo>
                  <a:pt x="0" y="538"/>
                </a:moveTo>
                <a:lnTo>
                  <a:pt x="0" y="0"/>
                </a:lnTo>
                <a:lnTo>
                  <a:pt x="211" y="0"/>
                </a:lnTo>
              </a:path>
            </a:pathLst>
          </a:custGeom>
          <a:noFill/>
          <a:ln w="28575">
            <a:solidFill>
              <a:schemeClr val="accent2"/>
            </a:solidFill>
            <a:round/>
            <a:headEnd type="triangle" w="med" len="med"/>
            <a:tailEnd type="none" w="med" len="med"/>
          </a:ln>
          <a:effectLst/>
        </p:spPr>
        <p:txBody>
          <a:bodyPr/>
          <a:lstStyle/>
          <a:p>
            <a:endParaRPr lang="da-DK"/>
          </a:p>
        </p:txBody>
      </p:sp>
      <p:sp>
        <p:nvSpPr>
          <p:cNvPr id="83976" name="Rectangle 8"/>
          <p:cNvSpPr>
            <a:spLocks noChangeArrowheads="1"/>
          </p:cNvSpPr>
          <p:nvPr/>
        </p:nvSpPr>
        <p:spPr bwMode="auto">
          <a:xfrm>
            <a:off x="7186488" y="1772816"/>
            <a:ext cx="1720850" cy="304800"/>
          </a:xfrm>
          <a:prstGeom prst="rect">
            <a:avLst/>
          </a:prstGeom>
          <a:noFill/>
          <a:ln w="9525">
            <a:noFill/>
            <a:miter lim="800000"/>
            <a:headEnd/>
            <a:tailEnd/>
          </a:ln>
          <a:effectLst/>
        </p:spPr>
        <p:txBody>
          <a:bodyPr wrap="none">
            <a:spAutoFit/>
          </a:bodyPr>
          <a:lstStyle/>
          <a:p>
            <a:r>
              <a:rPr lang="en-GB" sz="1400" b="1">
                <a:solidFill>
                  <a:srgbClr val="FFFFFF"/>
                </a:solidFill>
                <a:latin typeface="Arial" charset="0"/>
              </a:rPr>
              <a:t>Select Item to Plot</a:t>
            </a:r>
            <a:endParaRPr lang="en-US" sz="1400" b="1">
              <a:solidFill>
                <a:srgbClr val="FFFFFF"/>
              </a:solidFill>
              <a:latin typeface="Arial" charset="0"/>
            </a:endParaRPr>
          </a:p>
        </p:txBody>
      </p:sp>
      <p:sp>
        <p:nvSpPr>
          <p:cNvPr id="83977" name="Rectangle 9"/>
          <p:cNvSpPr>
            <a:spLocks noGrp="1" noChangeArrowheads="1"/>
          </p:cNvSpPr>
          <p:nvPr>
            <p:ph type="title"/>
          </p:nvPr>
        </p:nvSpPr>
        <p:spPr>
          <a:noFill/>
          <a:ln/>
        </p:spPr>
        <p:txBody>
          <a:bodyPr/>
          <a:lstStyle/>
          <a:p>
            <a:r>
              <a:rPr lang="da-DK">
                <a:solidFill>
                  <a:srgbClr val="FFFFFF"/>
                </a:solidFill>
              </a:rPr>
              <a:t>CROSS SECTION EDITOR</a:t>
            </a:r>
            <a:endParaRPr lang="en-US">
              <a:solidFill>
                <a:srgbClr val="FFFFFF"/>
              </a:solidFill>
            </a:endParaRPr>
          </a:p>
        </p:txBody>
      </p:sp>
      <p:sp>
        <p:nvSpPr>
          <p:cNvPr id="2" name="Content Placeholder 1"/>
          <p:cNvSpPr>
            <a:spLocks noGrp="1"/>
          </p:cNvSpPr>
          <p:nvPr>
            <p:ph sz="quarter" idx="13"/>
          </p:nvPr>
        </p:nvSpPr>
        <p:spPr/>
        <p:txBody>
          <a:bodyPr/>
          <a:lstStyle/>
          <a:p>
            <a:pPr marL="0" indent="0">
              <a:buNone/>
            </a:pPr>
            <a:r>
              <a:rPr lang="en-US" dirty="0">
                <a:solidFill>
                  <a:srgbClr val="FFFFFF"/>
                </a:solidFill>
              </a:rPr>
              <a:t>Processed Data View (Overview</a:t>
            </a:r>
            <a:r>
              <a:rPr lang="en-US" dirty="0" smtClean="0">
                <a:solidFill>
                  <a:srgbClr val="FFFFFF"/>
                </a:solidFill>
              </a:rPr>
              <a:t>)</a:t>
            </a:r>
          </a:p>
          <a:p>
            <a:pPr marL="0" indent="0">
              <a:buNone/>
            </a:pPr>
            <a:r>
              <a:rPr lang="en-GB" sz="1800" b="1" dirty="0">
                <a:solidFill>
                  <a:srgbClr val="FFFFFF"/>
                </a:solidFill>
              </a:rPr>
              <a:t>How?</a:t>
            </a:r>
            <a:r>
              <a:rPr lang="en-GB" sz="1800" b="1" dirty="0">
                <a:solidFill>
                  <a:srgbClr val="FFFFFF"/>
                </a:solidFill>
                <a:effectLst>
                  <a:outerShdw blurRad="38100" dist="38100" dir="2700000" algn="tl">
                    <a:srgbClr val="C0C0C0"/>
                  </a:outerShdw>
                </a:effectLst>
              </a:rPr>
              <a:t> </a:t>
            </a:r>
            <a:r>
              <a:rPr lang="en-GB" sz="1800" dirty="0">
                <a:solidFill>
                  <a:srgbClr val="FFFFFF"/>
                </a:solidFill>
              </a:rPr>
              <a:t>”View Processed Data” Button in Raw Data View</a:t>
            </a:r>
          </a:p>
          <a:p>
            <a:pPr marL="0" indent="0">
              <a:buNone/>
            </a:pPr>
            <a:endParaRPr lang="en-US" dirty="0">
              <a:solidFill>
                <a:srgbClr val="FFFFFF"/>
              </a:solidFill>
            </a:endParaRPr>
          </a:p>
          <a:p>
            <a:pPr marL="0" indent="0">
              <a:buNone/>
            </a:pPr>
            <a:endParaRPr lang="en-GB" dirty="0"/>
          </a:p>
        </p:txBody>
      </p:sp>
      <p:sp>
        <p:nvSpPr>
          <p:cNvPr id="3" name="Footer Placeholder 2"/>
          <p:cNvSpPr>
            <a:spLocks noGrp="1"/>
          </p:cNvSpPr>
          <p:nvPr>
            <p:ph type="ftr" sz="quarter" idx="11"/>
          </p:nvPr>
        </p:nvSpPr>
        <p:spPr/>
        <p:txBody>
          <a:bodyPr/>
          <a:lstStyle/>
          <a:p>
            <a:r>
              <a:rPr lang="en-GB" noProof="0" smtClean="0"/>
              <a:t>© DHI</a:t>
            </a:r>
            <a:endParaRPr lang="en-GB" noProof="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6" name="Picture 4"/>
          <p:cNvPicPr>
            <a:picLocks noChangeAspect="1" noChangeArrowheads="1"/>
          </p:cNvPicPr>
          <p:nvPr/>
        </p:nvPicPr>
        <p:blipFill>
          <a:blip r:embed="rId2"/>
          <a:srcRect l="739" t="88594" r="57642" b="2953"/>
          <a:stretch>
            <a:fillRect/>
          </a:stretch>
        </p:blipFill>
        <p:spPr bwMode="auto">
          <a:xfrm>
            <a:off x="395536" y="3432324"/>
            <a:ext cx="4383088" cy="669925"/>
          </a:xfrm>
          <a:prstGeom prst="rect">
            <a:avLst/>
          </a:prstGeom>
          <a:noFill/>
          <a:ln w="9525">
            <a:noFill/>
            <a:miter lim="800000"/>
            <a:headEnd/>
            <a:tailEnd/>
          </a:ln>
          <a:effectLst/>
        </p:spPr>
      </p:pic>
      <p:pic>
        <p:nvPicPr>
          <p:cNvPr id="84997" name="Picture 5"/>
          <p:cNvPicPr>
            <a:picLocks noChangeAspect="1" noChangeArrowheads="1"/>
          </p:cNvPicPr>
          <p:nvPr/>
        </p:nvPicPr>
        <p:blipFill>
          <a:blip r:embed="rId3"/>
          <a:srcRect/>
          <a:stretch>
            <a:fillRect/>
          </a:stretch>
        </p:blipFill>
        <p:spPr bwMode="auto">
          <a:xfrm>
            <a:off x="5689849" y="1844824"/>
            <a:ext cx="3203575" cy="4730750"/>
          </a:xfrm>
          <a:prstGeom prst="rect">
            <a:avLst/>
          </a:prstGeom>
          <a:noFill/>
          <a:ln w="9525">
            <a:noFill/>
            <a:miter lim="800000"/>
            <a:headEnd/>
            <a:tailEnd/>
          </a:ln>
          <a:effectLst/>
        </p:spPr>
      </p:pic>
      <p:sp>
        <p:nvSpPr>
          <p:cNvPr id="84998" name="Text Box 6"/>
          <p:cNvSpPr txBox="1">
            <a:spLocks noChangeArrowheads="1"/>
          </p:cNvSpPr>
          <p:nvPr/>
        </p:nvSpPr>
        <p:spPr bwMode="auto">
          <a:xfrm>
            <a:off x="1262311" y="2220030"/>
            <a:ext cx="2344738" cy="738664"/>
          </a:xfrm>
          <a:prstGeom prst="rect">
            <a:avLst/>
          </a:prstGeom>
          <a:noFill/>
          <a:ln w="12700">
            <a:noFill/>
            <a:miter lim="800000"/>
            <a:headEnd/>
            <a:tailEnd/>
          </a:ln>
          <a:effectLst/>
        </p:spPr>
        <p:txBody>
          <a:bodyPr anchor="ctr">
            <a:spAutoFit/>
          </a:bodyPr>
          <a:lstStyle/>
          <a:p>
            <a:pPr defTabSz="762000" eaLnBrk="0" hangingPunct="0"/>
            <a:r>
              <a:rPr lang="en-GB" sz="1400" b="1">
                <a:solidFill>
                  <a:srgbClr val="FFFFFF"/>
                </a:solidFill>
                <a:latin typeface="Arial"/>
              </a:rPr>
              <a:t>Protects Manually Changed/Added Data  from Automatic Update</a:t>
            </a:r>
          </a:p>
        </p:txBody>
      </p:sp>
      <p:sp>
        <p:nvSpPr>
          <p:cNvPr id="84999" name="Freeform 7"/>
          <p:cNvSpPr>
            <a:spLocks/>
          </p:cNvSpPr>
          <p:nvPr/>
        </p:nvSpPr>
        <p:spPr bwMode="auto">
          <a:xfrm>
            <a:off x="547936" y="2551262"/>
            <a:ext cx="717550" cy="898525"/>
          </a:xfrm>
          <a:custGeom>
            <a:avLst/>
            <a:gdLst/>
            <a:ahLst/>
            <a:cxnLst>
              <a:cxn ang="0">
                <a:pos x="452" y="0"/>
              </a:cxn>
              <a:cxn ang="0">
                <a:pos x="269" y="0"/>
              </a:cxn>
              <a:cxn ang="0">
                <a:pos x="0" y="0"/>
              </a:cxn>
              <a:cxn ang="0">
                <a:pos x="0" y="566"/>
              </a:cxn>
            </a:cxnLst>
            <a:rect l="0" t="0" r="r" b="b"/>
            <a:pathLst>
              <a:path w="452" h="566">
                <a:moveTo>
                  <a:pt x="452" y="0"/>
                </a:moveTo>
                <a:lnTo>
                  <a:pt x="269" y="0"/>
                </a:lnTo>
                <a:lnTo>
                  <a:pt x="0" y="0"/>
                </a:lnTo>
                <a:lnTo>
                  <a:pt x="0" y="566"/>
                </a:lnTo>
              </a:path>
            </a:pathLst>
          </a:custGeom>
          <a:noFill/>
          <a:ln w="28575">
            <a:solidFill>
              <a:schemeClr val="accent2"/>
            </a:solidFill>
            <a:round/>
            <a:headEnd type="none" w="med" len="med"/>
            <a:tailEnd type="triangle" w="med" len="med"/>
          </a:ln>
          <a:effectLst/>
        </p:spPr>
        <p:txBody>
          <a:bodyPr/>
          <a:lstStyle/>
          <a:p>
            <a:endParaRPr lang="da-DK"/>
          </a:p>
        </p:txBody>
      </p:sp>
      <p:sp>
        <p:nvSpPr>
          <p:cNvPr id="85000" name="Text Box 8"/>
          <p:cNvSpPr txBox="1">
            <a:spLocks noChangeArrowheads="1"/>
          </p:cNvSpPr>
          <p:nvPr/>
        </p:nvSpPr>
        <p:spPr bwMode="auto">
          <a:xfrm>
            <a:off x="3322886" y="3064024"/>
            <a:ext cx="2344738" cy="304800"/>
          </a:xfrm>
          <a:prstGeom prst="rect">
            <a:avLst/>
          </a:prstGeom>
          <a:noFill/>
          <a:ln w="12700">
            <a:noFill/>
            <a:miter lim="800000"/>
            <a:headEnd/>
            <a:tailEnd/>
          </a:ln>
          <a:effectLst/>
        </p:spPr>
        <p:txBody>
          <a:bodyPr anchor="ctr">
            <a:spAutoFit/>
          </a:bodyPr>
          <a:lstStyle/>
          <a:p>
            <a:pPr defTabSz="762000" eaLnBrk="0" hangingPunct="0"/>
            <a:r>
              <a:rPr lang="en-GB" sz="1400" b="1">
                <a:solidFill>
                  <a:srgbClr val="FFFFFF"/>
                </a:solidFill>
                <a:latin typeface="Arial"/>
              </a:rPr>
              <a:t>Switch Back to Raw Data</a:t>
            </a:r>
          </a:p>
        </p:txBody>
      </p:sp>
      <p:sp>
        <p:nvSpPr>
          <p:cNvPr id="85001" name="Freeform 9"/>
          <p:cNvSpPr>
            <a:spLocks/>
          </p:cNvSpPr>
          <p:nvPr/>
        </p:nvSpPr>
        <p:spPr bwMode="auto">
          <a:xfrm>
            <a:off x="3094286" y="3224362"/>
            <a:ext cx="215900" cy="547687"/>
          </a:xfrm>
          <a:custGeom>
            <a:avLst/>
            <a:gdLst/>
            <a:ahLst/>
            <a:cxnLst>
              <a:cxn ang="0">
                <a:pos x="452" y="0"/>
              </a:cxn>
              <a:cxn ang="0">
                <a:pos x="269" y="0"/>
              </a:cxn>
              <a:cxn ang="0">
                <a:pos x="0" y="0"/>
              </a:cxn>
              <a:cxn ang="0">
                <a:pos x="0" y="566"/>
              </a:cxn>
            </a:cxnLst>
            <a:rect l="0" t="0" r="r" b="b"/>
            <a:pathLst>
              <a:path w="452" h="566">
                <a:moveTo>
                  <a:pt x="452" y="0"/>
                </a:moveTo>
                <a:lnTo>
                  <a:pt x="269" y="0"/>
                </a:lnTo>
                <a:lnTo>
                  <a:pt x="0" y="0"/>
                </a:lnTo>
                <a:lnTo>
                  <a:pt x="0" y="566"/>
                </a:lnTo>
              </a:path>
            </a:pathLst>
          </a:custGeom>
          <a:noFill/>
          <a:ln w="28575">
            <a:solidFill>
              <a:schemeClr val="accent2"/>
            </a:solidFill>
            <a:round/>
            <a:headEnd type="none" w="med" len="med"/>
            <a:tailEnd type="triangle" w="med" len="med"/>
          </a:ln>
          <a:effectLst/>
        </p:spPr>
        <p:txBody>
          <a:bodyPr/>
          <a:lstStyle/>
          <a:p>
            <a:endParaRPr lang="da-DK"/>
          </a:p>
        </p:txBody>
      </p:sp>
      <p:sp>
        <p:nvSpPr>
          <p:cNvPr id="85002" name="Freeform 10"/>
          <p:cNvSpPr>
            <a:spLocks/>
          </p:cNvSpPr>
          <p:nvPr/>
        </p:nvSpPr>
        <p:spPr bwMode="auto">
          <a:xfrm>
            <a:off x="4113461" y="3984774"/>
            <a:ext cx="1600200" cy="593725"/>
          </a:xfrm>
          <a:custGeom>
            <a:avLst/>
            <a:gdLst/>
            <a:ahLst/>
            <a:cxnLst>
              <a:cxn ang="0">
                <a:pos x="0" y="0"/>
              </a:cxn>
              <a:cxn ang="0">
                <a:pos x="0" y="374"/>
              </a:cxn>
              <a:cxn ang="0">
                <a:pos x="1008" y="374"/>
              </a:cxn>
            </a:cxnLst>
            <a:rect l="0" t="0" r="r" b="b"/>
            <a:pathLst>
              <a:path w="1008" h="374">
                <a:moveTo>
                  <a:pt x="0" y="0"/>
                </a:moveTo>
                <a:lnTo>
                  <a:pt x="0" y="374"/>
                </a:lnTo>
                <a:lnTo>
                  <a:pt x="1008" y="374"/>
                </a:lnTo>
              </a:path>
            </a:pathLst>
          </a:custGeom>
          <a:noFill/>
          <a:ln w="28575">
            <a:solidFill>
              <a:schemeClr val="accent2"/>
            </a:solidFill>
            <a:round/>
            <a:headEnd type="none" w="med" len="med"/>
            <a:tailEnd type="triangle" w="med" len="med"/>
          </a:ln>
          <a:effectLst/>
        </p:spPr>
        <p:txBody>
          <a:bodyPr/>
          <a:lstStyle/>
          <a:p>
            <a:endParaRPr lang="da-DK"/>
          </a:p>
        </p:txBody>
      </p:sp>
      <p:sp>
        <p:nvSpPr>
          <p:cNvPr id="85003" name="Text Box 11"/>
          <p:cNvSpPr txBox="1">
            <a:spLocks noChangeArrowheads="1"/>
          </p:cNvSpPr>
          <p:nvPr/>
        </p:nvSpPr>
        <p:spPr bwMode="auto">
          <a:xfrm>
            <a:off x="6178799" y="4402287"/>
            <a:ext cx="2344737" cy="1384995"/>
          </a:xfrm>
          <a:prstGeom prst="rect">
            <a:avLst/>
          </a:prstGeom>
          <a:noFill/>
          <a:ln w="12700">
            <a:noFill/>
            <a:miter lim="800000"/>
            <a:headEnd/>
            <a:tailEnd/>
          </a:ln>
          <a:effectLst/>
        </p:spPr>
        <p:txBody>
          <a:bodyPr anchor="ctr">
            <a:spAutoFit/>
          </a:bodyPr>
          <a:lstStyle/>
          <a:p>
            <a:pPr defTabSz="762000" eaLnBrk="0" hangingPunct="0"/>
            <a:r>
              <a:rPr lang="en-GB" sz="1400" b="1" dirty="0">
                <a:solidFill>
                  <a:srgbClr val="FFFFFF"/>
                </a:solidFill>
                <a:latin typeface="Arial"/>
              </a:rPr>
              <a:t>Options for Density and Distribution of Processed Data Points:</a:t>
            </a:r>
          </a:p>
          <a:p>
            <a:pPr defTabSz="762000" eaLnBrk="0" hangingPunct="0">
              <a:buFontTx/>
              <a:buChar char="-"/>
            </a:pPr>
            <a:r>
              <a:rPr lang="en-GB" sz="1400" b="1" i="1" dirty="0">
                <a:solidFill>
                  <a:srgbClr val="FFFFFF"/>
                </a:solidFill>
                <a:latin typeface="Arial"/>
              </a:rPr>
              <a:t> Automatic</a:t>
            </a:r>
          </a:p>
          <a:p>
            <a:pPr defTabSz="762000" eaLnBrk="0" hangingPunct="0">
              <a:buFontTx/>
              <a:buChar char="-"/>
            </a:pPr>
            <a:r>
              <a:rPr lang="en-GB" sz="1400" b="1" i="1" dirty="0">
                <a:solidFill>
                  <a:srgbClr val="FFFFFF"/>
                </a:solidFill>
                <a:latin typeface="Arial"/>
              </a:rPr>
              <a:t> Equidistant</a:t>
            </a:r>
          </a:p>
          <a:p>
            <a:pPr defTabSz="762000" eaLnBrk="0" hangingPunct="0">
              <a:buFontTx/>
              <a:buChar char="-"/>
            </a:pPr>
            <a:r>
              <a:rPr lang="en-GB" sz="1400" b="1" i="1" dirty="0">
                <a:solidFill>
                  <a:srgbClr val="FFFFFF"/>
                </a:solidFill>
                <a:latin typeface="Arial"/>
              </a:rPr>
              <a:t> User Defined</a:t>
            </a:r>
          </a:p>
        </p:txBody>
      </p:sp>
      <p:sp>
        <p:nvSpPr>
          <p:cNvPr id="85004" name="Freeform 12"/>
          <p:cNvSpPr>
            <a:spLocks/>
          </p:cNvSpPr>
          <p:nvPr/>
        </p:nvSpPr>
        <p:spPr bwMode="auto">
          <a:xfrm>
            <a:off x="959099" y="3984774"/>
            <a:ext cx="473075" cy="517525"/>
          </a:xfrm>
          <a:custGeom>
            <a:avLst/>
            <a:gdLst/>
            <a:ahLst/>
            <a:cxnLst>
              <a:cxn ang="0">
                <a:pos x="0" y="0"/>
              </a:cxn>
              <a:cxn ang="0">
                <a:pos x="0" y="326"/>
              </a:cxn>
              <a:cxn ang="0">
                <a:pos x="298" y="326"/>
              </a:cxn>
            </a:cxnLst>
            <a:rect l="0" t="0" r="r" b="b"/>
            <a:pathLst>
              <a:path w="298" h="326">
                <a:moveTo>
                  <a:pt x="0" y="0"/>
                </a:moveTo>
                <a:lnTo>
                  <a:pt x="0" y="326"/>
                </a:lnTo>
                <a:lnTo>
                  <a:pt x="298" y="326"/>
                </a:lnTo>
              </a:path>
            </a:pathLst>
          </a:custGeom>
          <a:noFill/>
          <a:ln w="28575">
            <a:solidFill>
              <a:schemeClr val="accent2"/>
            </a:solidFill>
            <a:round/>
            <a:headEnd type="triangle" w="med" len="med"/>
            <a:tailEnd type="none" w="med" len="med"/>
          </a:ln>
          <a:effectLst/>
        </p:spPr>
        <p:txBody>
          <a:bodyPr/>
          <a:lstStyle/>
          <a:p>
            <a:endParaRPr lang="da-DK"/>
          </a:p>
        </p:txBody>
      </p:sp>
      <p:sp>
        <p:nvSpPr>
          <p:cNvPr id="85005" name="Text Box 13"/>
          <p:cNvSpPr txBox="1">
            <a:spLocks noChangeArrowheads="1"/>
          </p:cNvSpPr>
          <p:nvPr/>
        </p:nvSpPr>
        <p:spPr bwMode="auto">
          <a:xfrm>
            <a:off x="1465511" y="4316562"/>
            <a:ext cx="1430338" cy="304800"/>
          </a:xfrm>
          <a:prstGeom prst="rect">
            <a:avLst/>
          </a:prstGeom>
          <a:noFill/>
          <a:ln w="12700">
            <a:noFill/>
            <a:miter lim="800000"/>
            <a:headEnd/>
            <a:tailEnd/>
          </a:ln>
          <a:effectLst/>
        </p:spPr>
        <p:txBody>
          <a:bodyPr anchor="ctr">
            <a:spAutoFit/>
          </a:bodyPr>
          <a:lstStyle/>
          <a:p>
            <a:pPr defTabSz="762000" eaLnBrk="0" hangingPunct="0"/>
            <a:r>
              <a:rPr lang="en-GB" sz="1400" b="1">
                <a:solidFill>
                  <a:srgbClr val="FFFFFF"/>
                </a:solidFill>
                <a:latin typeface="Arial"/>
              </a:rPr>
              <a:t>Recompute All</a:t>
            </a:r>
          </a:p>
        </p:txBody>
      </p:sp>
      <p:sp>
        <p:nvSpPr>
          <p:cNvPr id="85006" name="Rectangle 14"/>
          <p:cNvSpPr>
            <a:spLocks noGrp="1" noChangeArrowheads="1"/>
          </p:cNvSpPr>
          <p:nvPr>
            <p:ph type="title"/>
          </p:nvPr>
        </p:nvSpPr>
        <p:spPr>
          <a:noFill/>
          <a:ln/>
        </p:spPr>
        <p:txBody>
          <a:bodyPr/>
          <a:lstStyle/>
          <a:p>
            <a:r>
              <a:rPr lang="da-DK">
                <a:solidFill>
                  <a:srgbClr val="FFFFFF"/>
                </a:solidFill>
              </a:rPr>
              <a:t>CROSS SECTION EDITOR</a:t>
            </a:r>
            <a:endParaRPr lang="en-US">
              <a:solidFill>
                <a:srgbClr val="FFFFFF"/>
              </a:solidFill>
            </a:endParaRPr>
          </a:p>
        </p:txBody>
      </p:sp>
      <p:sp>
        <p:nvSpPr>
          <p:cNvPr id="2" name="Content Placeholder 1"/>
          <p:cNvSpPr>
            <a:spLocks noGrp="1"/>
          </p:cNvSpPr>
          <p:nvPr>
            <p:ph sz="quarter" idx="13"/>
          </p:nvPr>
        </p:nvSpPr>
        <p:spPr/>
        <p:txBody>
          <a:bodyPr/>
          <a:lstStyle/>
          <a:p>
            <a:pPr marL="0" indent="0">
              <a:buNone/>
            </a:pPr>
            <a:r>
              <a:rPr lang="en-US" dirty="0">
                <a:solidFill>
                  <a:srgbClr val="FFFFFF"/>
                </a:solidFill>
              </a:rPr>
              <a:t>Processed Data View (Functions)</a:t>
            </a:r>
          </a:p>
          <a:p>
            <a:pPr marL="0" indent="0">
              <a:buNone/>
            </a:pPr>
            <a:endParaRPr lang="en-GB" dirty="0"/>
          </a:p>
        </p:txBody>
      </p:sp>
      <p:sp>
        <p:nvSpPr>
          <p:cNvPr id="3" name="Footer Placeholder 2"/>
          <p:cNvSpPr>
            <a:spLocks noGrp="1"/>
          </p:cNvSpPr>
          <p:nvPr>
            <p:ph type="ftr" sz="quarter" idx="11"/>
          </p:nvPr>
        </p:nvSpPr>
        <p:spPr/>
        <p:txBody>
          <a:bodyPr/>
          <a:lstStyle/>
          <a:p>
            <a:r>
              <a:rPr lang="en-GB" noProof="0" smtClean="0"/>
              <a:t>© DHI</a:t>
            </a:r>
            <a:endParaRPr lang="en-GB" noProof="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20" name="Picture 4"/>
          <p:cNvPicPr>
            <a:picLocks noChangeAspect="1" noChangeArrowheads="1"/>
          </p:cNvPicPr>
          <p:nvPr/>
        </p:nvPicPr>
        <p:blipFill>
          <a:blip r:embed="rId2"/>
          <a:srcRect/>
          <a:stretch>
            <a:fillRect/>
          </a:stretch>
        </p:blipFill>
        <p:spPr bwMode="auto">
          <a:xfrm>
            <a:off x="3663950" y="2457450"/>
            <a:ext cx="5345113" cy="4270375"/>
          </a:xfrm>
          <a:prstGeom prst="rect">
            <a:avLst/>
          </a:prstGeom>
          <a:noFill/>
          <a:ln w="9525">
            <a:noFill/>
            <a:miter lim="800000"/>
            <a:headEnd/>
            <a:tailEnd/>
          </a:ln>
          <a:effectLst/>
        </p:spPr>
      </p:pic>
      <p:sp>
        <p:nvSpPr>
          <p:cNvPr id="86021" name="Text Box 5"/>
          <p:cNvSpPr txBox="1">
            <a:spLocks noChangeArrowheads="1"/>
          </p:cNvSpPr>
          <p:nvPr/>
        </p:nvSpPr>
        <p:spPr bwMode="auto">
          <a:xfrm>
            <a:off x="457027" y="5229200"/>
            <a:ext cx="2890837" cy="915988"/>
          </a:xfrm>
          <a:prstGeom prst="rect">
            <a:avLst/>
          </a:prstGeom>
          <a:noFill/>
          <a:ln w="9525">
            <a:noFill/>
            <a:miter lim="800000"/>
            <a:headEnd/>
            <a:tailEnd/>
          </a:ln>
          <a:effectLst/>
        </p:spPr>
        <p:txBody>
          <a:bodyPr>
            <a:spAutoFit/>
          </a:bodyPr>
          <a:lstStyle/>
          <a:p>
            <a:r>
              <a:rPr lang="en-GB" sz="1800" dirty="0" smtClean="0">
                <a:solidFill>
                  <a:srgbClr val="FFFFFF"/>
                </a:solidFill>
                <a:latin typeface="Arial"/>
              </a:rPr>
              <a:t>Apply Global Changes to Raw and Processed Cross-Section Data</a:t>
            </a:r>
            <a:endParaRPr lang="en-GB" sz="1800" dirty="0">
              <a:solidFill>
                <a:srgbClr val="FFFFFF"/>
              </a:solidFill>
              <a:latin typeface="Arial"/>
            </a:endParaRPr>
          </a:p>
        </p:txBody>
      </p:sp>
      <p:sp>
        <p:nvSpPr>
          <p:cNvPr id="86023" name="Rectangle 7"/>
          <p:cNvSpPr>
            <a:spLocks noGrp="1" noChangeArrowheads="1"/>
          </p:cNvSpPr>
          <p:nvPr>
            <p:ph type="title"/>
          </p:nvPr>
        </p:nvSpPr>
        <p:spPr>
          <a:noFill/>
          <a:ln/>
        </p:spPr>
        <p:txBody>
          <a:bodyPr/>
          <a:lstStyle/>
          <a:p>
            <a:r>
              <a:rPr lang="da-DK">
                <a:solidFill>
                  <a:srgbClr val="FFFFFF"/>
                </a:solidFill>
              </a:rPr>
              <a:t>CROSS SECTION EDITOR</a:t>
            </a:r>
            <a:endParaRPr lang="en-US">
              <a:solidFill>
                <a:srgbClr val="FFFFFF"/>
              </a:solidFill>
            </a:endParaRPr>
          </a:p>
        </p:txBody>
      </p:sp>
      <p:sp>
        <p:nvSpPr>
          <p:cNvPr id="2" name="Content Placeholder 1"/>
          <p:cNvSpPr>
            <a:spLocks noGrp="1"/>
          </p:cNvSpPr>
          <p:nvPr>
            <p:ph sz="quarter" idx="13"/>
          </p:nvPr>
        </p:nvSpPr>
        <p:spPr/>
        <p:txBody>
          <a:bodyPr/>
          <a:lstStyle/>
          <a:p>
            <a:pPr marL="0" indent="0">
              <a:buNone/>
            </a:pPr>
            <a:r>
              <a:rPr lang="en-US" dirty="0">
                <a:solidFill>
                  <a:srgbClr val="FFFFFF"/>
                </a:solidFill>
              </a:rPr>
              <a:t>Cross-Section Options (including Global Edit</a:t>
            </a:r>
            <a:r>
              <a:rPr lang="en-US" dirty="0" smtClean="0">
                <a:solidFill>
                  <a:srgbClr val="FFFFFF"/>
                </a:solidFill>
              </a:rPr>
              <a:t>)</a:t>
            </a:r>
          </a:p>
          <a:p>
            <a:pPr marL="0" indent="0">
              <a:buNone/>
            </a:pPr>
            <a:r>
              <a:rPr lang="en-GB" sz="1800" b="1" dirty="0" smtClean="0">
                <a:solidFill>
                  <a:srgbClr val="FFFFFF"/>
                </a:solidFill>
              </a:rPr>
              <a:t>How</a:t>
            </a:r>
            <a:r>
              <a:rPr lang="en-GB" sz="1800" b="1" dirty="0">
                <a:solidFill>
                  <a:srgbClr val="FFFFFF"/>
                </a:solidFill>
              </a:rPr>
              <a:t>?</a:t>
            </a:r>
            <a:r>
              <a:rPr lang="en-GB" sz="1800" b="1" dirty="0">
                <a:solidFill>
                  <a:srgbClr val="FFFFFF"/>
                </a:solidFill>
                <a:effectLst>
                  <a:outerShdw blurRad="38100" dist="38100" dir="2700000" algn="tl">
                    <a:srgbClr val="C0C0C0"/>
                  </a:outerShdw>
                </a:effectLst>
              </a:rPr>
              <a:t> </a:t>
            </a:r>
            <a:r>
              <a:rPr lang="en-GB" sz="1800" dirty="0">
                <a:solidFill>
                  <a:srgbClr val="FFFFFF"/>
                </a:solidFill>
              </a:rPr>
              <a:t>MIKE Zero    -&gt; Cross-Sections    -&gt; Apply to All Sections</a:t>
            </a:r>
            <a:endParaRPr lang="en-GB" sz="1800" b="1" dirty="0">
              <a:solidFill>
                <a:srgbClr val="FFFFFF"/>
              </a:solidFill>
              <a:effectLst>
                <a:outerShdw blurRad="38100" dist="38100" dir="2700000" algn="tl">
                  <a:srgbClr val="C0C0C0"/>
                </a:outerShdw>
              </a:effectLst>
            </a:endParaRPr>
          </a:p>
          <a:p>
            <a:pPr marL="0" indent="0">
              <a:buNone/>
            </a:pPr>
            <a:endParaRPr lang="en-US" dirty="0">
              <a:solidFill>
                <a:srgbClr val="FFFFFF"/>
              </a:solidFill>
            </a:endParaRPr>
          </a:p>
          <a:p>
            <a:pPr marL="0" indent="0">
              <a:buNone/>
            </a:pPr>
            <a:endParaRPr lang="en-GB" dirty="0"/>
          </a:p>
        </p:txBody>
      </p:sp>
      <p:grpSp>
        <p:nvGrpSpPr>
          <p:cNvPr id="86024" name="Group 8"/>
          <p:cNvGrpSpPr>
            <a:grpSpLocks/>
          </p:cNvGrpSpPr>
          <p:nvPr/>
        </p:nvGrpSpPr>
        <p:grpSpPr bwMode="auto">
          <a:xfrm>
            <a:off x="479425" y="3152775"/>
            <a:ext cx="7169150" cy="3079750"/>
            <a:chOff x="302" y="1986"/>
            <a:chExt cx="4516" cy="1940"/>
          </a:xfrm>
        </p:grpSpPr>
        <p:sp>
          <p:nvSpPr>
            <p:cNvPr id="86025" name="Text Box 9"/>
            <p:cNvSpPr txBox="1">
              <a:spLocks noChangeArrowheads="1"/>
            </p:cNvSpPr>
            <p:nvPr/>
          </p:nvSpPr>
          <p:spPr bwMode="auto">
            <a:xfrm>
              <a:off x="302" y="1986"/>
              <a:ext cx="2532" cy="750"/>
            </a:xfrm>
            <a:prstGeom prst="rect">
              <a:avLst/>
            </a:prstGeom>
            <a:solidFill>
              <a:schemeClr val="bg1"/>
            </a:solidFill>
            <a:ln w="9525">
              <a:solidFill>
                <a:schemeClr val="tx1"/>
              </a:solidFill>
              <a:miter lim="800000"/>
              <a:headEnd/>
              <a:tailEnd/>
            </a:ln>
            <a:effectLst/>
          </p:spPr>
          <p:txBody>
            <a:bodyPr>
              <a:spAutoFit/>
            </a:bodyPr>
            <a:lstStyle/>
            <a:p>
              <a:pPr eaLnBrk="0" hangingPunct="0"/>
              <a:r>
                <a:rPr lang="da-DK" sz="1800" b="1" dirty="0">
                  <a:solidFill>
                    <a:schemeClr val="accent6"/>
                  </a:solidFill>
                  <a:latin typeface="Arial" charset="0"/>
                </a:rPr>
                <a:t>NOTE</a:t>
              </a:r>
            </a:p>
            <a:p>
              <a:pPr eaLnBrk="0" hangingPunct="0"/>
              <a:r>
                <a:rPr lang="da-DK" sz="1800" b="1" dirty="0">
                  <a:solidFill>
                    <a:schemeClr val="accent6"/>
                  </a:solidFill>
                  <a:latin typeface="Arial" charset="0"/>
                </a:rPr>
                <a:t>Great for </a:t>
              </a:r>
              <a:r>
                <a:rPr lang="da-DK" sz="1800" b="1" dirty="0" err="1">
                  <a:solidFill>
                    <a:schemeClr val="accent6"/>
                  </a:solidFill>
                  <a:latin typeface="Arial" charset="0"/>
                </a:rPr>
                <a:t>ensuring</a:t>
              </a:r>
              <a:r>
                <a:rPr lang="da-DK" sz="1800" b="1" dirty="0">
                  <a:solidFill>
                    <a:schemeClr val="accent6"/>
                  </a:solidFill>
                  <a:latin typeface="Arial" charset="0"/>
                </a:rPr>
                <a:t>, </a:t>
              </a:r>
              <a:r>
                <a:rPr lang="da-DK" sz="1800" b="1" dirty="0" err="1">
                  <a:solidFill>
                    <a:schemeClr val="accent6"/>
                  </a:solidFill>
                  <a:latin typeface="Arial" charset="0"/>
                </a:rPr>
                <a:t>that</a:t>
              </a:r>
              <a:r>
                <a:rPr lang="da-DK" sz="1800" b="1" dirty="0">
                  <a:solidFill>
                    <a:schemeClr val="accent6"/>
                  </a:solidFill>
                  <a:latin typeface="Arial" charset="0"/>
                </a:rPr>
                <a:t> all </a:t>
              </a:r>
              <a:r>
                <a:rPr lang="da-DK" sz="1800" b="1" dirty="0" err="1">
                  <a:solidFill>
                    <a:schemeClr val="accent6"/>
                  </a:solidFill>
                  <a:latin typeface="Arial" charset="0"/>
                </a:rPr>
                <a:t>cross</a:t>
              </a:r>
              <a:r>
                <a:rPr lang="da-DK" sz="1800" b="1" dirty="0">
                  <a:solidFill>
                    <a:schemeClr val="accent6"/>
                  </a:solidFill>
                  <a:latin typeface="Arial" charset="0"/>
                </a:rPr>
                <a:t> </a:t>
              </a:r>
              <a:r>
                <a:rPr lang="da-DK" sz="1800" b="1" dirty="0" err="1">
                  <a:solidFill>
                    <a:schemeClr val="accent6"/>
                  </a:solidFill>
                  <a:latin typeface="Arial" charset="0"/>
                </a:rPr>
                <a:t>sections</a:t>
              </a:r>
              <a:r>
                <a:rPr lang="da-DK" sz="1800" b="1" dirty="0">
                  <a:solidFill>
                    <a:schemeClr val="accent6"/>
                  </a:solidFill>
                  <a:latin typeface="Arial" charset="0"/>
                </a:rPr>
                <a:t> have </a:t>
              </a:r>
              <a:r>
                <a:rPr lang="da-DK" sz="1800" b="1" dirty="0" err="1">
                  <a:solidFill>
                    <a:schemeClr val="accent6"/>
                  </a:solidFill>
                  <a:latin typeface="Arial" charset="0"/>
                </a:rPr>
                <a:t>been</a:t>
              </a:r>
              <a:r>
                <a:rPr lang="da-DK" sz="1800" b="1" dirty="0">
                  <a:solidFill>
                    <a:schemeClr val="accent6"/>
                  </a:solidFill>
                  <a:latin typeface="Arial" charset="0"/>
                </a:rPr>
                <a:t> </a:t>
              </a:r>
              <a:r>
                <a:rPr lang="da-DK" sz="1800" b="1" dirty="0" err="1">
                  <a:solidFill>
                    <a:schemeClr val="accent6"/>
                  </a:solidFill>
                  <a:latin typeface="Arial" charset="0"/>
                </a:rPr>
                <a:t>precalculated</a:t>
              </a:r>
              <a:r>
                <a:rPr lang="da-DK" sz="1800" b="1" dirty="0">
                  <a:solidFill>
                    <a:schemeClr val="accent6"/>
                  </a:solidFill>
                  <a:latin typeface="Arial" charset="0"/>
                </a:rPr>
                <a:t> prior to </a:t>
              </a:r>
              <a:r>
                <a:rPr lang="da-DK" sz="1800" b="1" dirty="0" err="1">
                  <a:solidFill>
                    <a:schemeClr val="accent6"/>
                  </a:solidFill>
                  <a:latin typeface="Arial" charset="0"/>
                </a:rPr>
                <a:t>initiating</a:t>
              </a:r>
              <a:r>
                <a:rPr lang="da-DK" sz="1800" b="1" dirty="0">
                  <a:solidFill>
                    <a:schemeClr val="accent6"/>
                  </a:solidFill>
                  <a:latin typeface="Arial" charset="0"/>
                </a:rPr>
                <a:t> the simulation</a:t>
              </a:r>
              <a:endParaRPr lang="en-US" sz="1800" b="1" dirty="0">
                <a:solidFill>
                  <a:schemeClr val="accent6"/>
                </a:solidFill>
                <a:latin typeface="Arial" charset="0"/>
              </a:endParaRPr>
            </a:p>
          </p:txBody>
        </p:sp>
        <p:sp>
          <p:nvSpPr>
            <p:cNvPr id="86026" name="Oval 10"/>
            <p:cNvSpPr>
              <a:spLocks noChangeArrowheads="1"/>
            </p:cNvSpPr>
            <p:nvPr/>
          </p:nvSpPr>
          <p:spPr bwMode="auto">
            <a:xfrm>
              <a:off x="3954" y="3694"/>
              <a:ext cx="864" cy="232"/>
            </a:xfrm>
            <a:prstGeom prst="ellipse">
              <a:avLst/>
            </a:prstGeom>
            <a:noFill/>
            <a:ln w="25400">
              <a:solidFill>
                <a:schemeClr val="accent2"/>
              </a:solidFill>
              <a:round/>
              <a:headEnd/>
              <a:tailEnd/>
            </a:ln>
            <a:effectLst/>
          </p:spPr>
          <p:txBody>
            <a:bodyPr wrap="none" anchor="ctr"/>
            <a:lstStyle/>
            <a:p>
              <a:endParaRPr lang="da-DK">
                <a:solidFill>
                  <a:srgbClr val="FFFFFF"/>
                </a:solidFill>
              </a:endParaRPr>
            </a:p>
          </p:txBody>
        </p:sp>
        <p:sp>
          <p:nvSpPr>
            <p:cNvPr id="86027" name="Line 11"/>
            <p:cNvSpPr>
              <a:spLocks noChangeShapeType="1"/>
            </p:cNvSpPr>
            <p:nvPr/>
          </p:nvSpPr>
          <p:spPr bwMode="auto">
            <a:xfrm flipH="1" flipV="1">
              <a:off x="2002" y="2734"/>
              <a:ext cx="1986" cy="1042"/>
            </a:xfrm>
            <a:prstGeom prst="line">
              <a:avLst/>
            </a:prstGeom>
            <a:noFill/>
            <a:ln w="25400">
              <a:solidFill>
                <a:schemeClr val="accent2"/>
              </a:solidFill>
              <a:round/>
              <a:headEnd/>
              <a:tailEnd/>
            </a:ln>
            <a:effectLst/>
          </p:spPr>
          <p:txBody>
            <a:bodyPr/>
            <a:lstStyle/>
            <a:p>
              <a:endParaRPr lang="da-DK">
                <a:solidFill>
                  <a:srgbClr val="FFFFFF"/>
                </a:solidFill>
              </a:endParaRPr>
            </a:p>
          </p:txBody>
        </p:sp>
      </p:grpSp>
      <p:sp>
        <p:nvSpPr>
          <p:cNvPr id="3" name="Footer Placeholder 2"/>
          <p:cNvSpPr>
            <a:spLocks noGrp="1"/>
          </p:cNvSpPr>
          <p:nvPr>
            <p:ph type="ftr" sz="quarter" idx="11"/>
          </p:nvPr>
        </p:nvSpPr>
        <p:spPr/>
        <p:txBody>
          <a:bodyPr/>
          <a:lstStyle/>
          <a:p>
            <a:r>
              <a:rPr lang="en-GB" noProof="0" smtClean="0"/>
              <a:t>© DHI</a:t>
            </a:r>
            <a:endParaRPr lang="en-GB" noProof="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60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4" name="Picture 4"/>
          <p:cNvPicPr>
            <a:picLocks noChangeAspect="1" noChangeArrowheads="1"/>
          </p:cNvPicPr>
          <p:nvPr/>
        </p:nvPicPr>
        <p:blipFill>
          <a:blip r:embed="rId2"/>
          <a:srcRect/>
          <a:stretch>
            <a:fillRect/>
          </a:stretch>
        </p:blipFill>
        <p:spPr bwMode="auto">
          <a:xfrm>
            <a:off x="3203848" y="2420888"/>
            <a:ext cx="5734050" cy="4200525"/>
          </a:xfrm>
          <a:prstGeom prst="rect">
            <a:avLst/>
          </a:prstGeom>
          <a:noFill/>
          <a:ln w="9525">
            <a:noFill/>
            <a:miter lim="800000"/>
            <a:headEnd/>
            <a:tailEnd/>
          </a:ln>
          <a:effectLst/>
        </p:spPr>
      </p:pic>
      <p:sp>
        <p:nvSpPr>
          <p:cNvPr id="87046" name="Text Box 6"/>
          <p:cNvSpPr txBox="1">
            <a:spLocks noChangeArrowheads="1"/>
          </p:cNvSpPr>
          <p:nvPr/>
        </p:nvSpPr>
        <p:spPr bwMode="auto">
          <a:xfrm>
            <a:off x="220663" y="4601244"/>
            <a:ext cx="2890837" cy="915988"/>
          </a:xfrm>
          <a:prstGeom prst="rect">
            <a:avLst/>
          </a:prstGeom>
          <a:noFill/>
          <a:ln w="9525">
            <a:noFill/>
            <a:miter lim="800000"/>
            <a:headEnd/>
            <a:tailEnd/>
          </a:ln>
          <a:effectLst/>
        </p:spPr>
        <p:txBody>
          <a:bodyPr>
            <a:spAutoFit/>
          </a:bodyPr>
          <a:lstStyle/>
          <a:p>
            <a:r>
              <a:rPr lang="en-GB" sz="1800" dirty="0" smtClean="0">
                <a:solidFill>
                  <a:srgbClr val="FFFFFF"/>
                </a:solidFill>
                <a:latin typeface="Arial"/>
              </a:rPr>
              <a:t>Change the Appearance of Objects in the Graphical View</a:t>
            </a:r>
            <a:endParaRPr lang="en-GB" sz="1800" dirty="0">
              <a:solidFill>
                <a:srgbClr val="FFFFFF"/>
              </a:solidFill>
              <a:latin typeface="Arial"/>
            </a:endParaRPr>
          </a:p>
        </p:txBody>
      </p:sp>
      <p:sp>
        <p:nvSpPr>
          <p:cNvPr id="87047" name="Rectangle 7"/>
          <p:cNvSpPr>
            <a:spLocks noGrp="1" noChangeArrowheads="1"/>
          </p:cNvSpPr>
          <p:nvPr>
            <p:ph type="title"/>
          </p:nvPr>
        </p:nvSpPr>
        <p:spPr>
          <a:noFill/>
          <a:ln/>
        </p:spPr>
        <p:txBody>
          <a:bodyPr/>
          <a:lstStyle/>
          <a:p>
            <a:r>
              <a:rPr lang="da-DK">
                <a:solidFill>
                  <a:srgbClr val="FFFFFF"/>
                </a:solidFill>
              </a:rPr>
              <a:t>CROSS SECTION EDITOR</a:t>
            </a:r>
            <a:endParaRPr lang="en-US">
              <a:solidFill>
                <a:srgbClr val="FFFFFF"/>
              </a:solidFill>
            </a:endParaRPr>
          </a:p>
        </p:txBody>
      </p:sp>
      <p:sp>
        <p:nvSpPr>
          <p:cNvPr id="2" name="Content Placeholder 1"/>
          <p:cNvSpPr>
            <a:spLocks noGrp="1"/>
          </p:cNvSpPr>
          <p:nvPr>
            <p:ph sz="quarter" idx="13"/>
          </p:nvPr>
        </p:nvSpPr>
        <p:spPr/>
        <p:txBody>
          <a:bodyPr/>
          <a:lstStyle/>
          <a:p>
            <a:pPr marL="0" indent="0">
              <a:buNone/>
            </a:pPr>
            <a:r>
              <a:rPr lang="en-US" dirty="0">
                <a:solidFill>
                  <a:srgbClr val="FFFFFF"/>
                </a:solidFill>
              </a:rPr>
              <a:t>Setting Options (Graphics</a:t>
            </a:r>
            <a:r>
              <a:rPr lang="en-US" dirty="0" smtClean="0">
                <a:solidFill>
                  <a:srgbClr val="FFFFFF"/>
                </a:solidFill>
              </a:rPr>
              <a:t>)</a:t>
            </a:r>
          </a:p>
          <a:p>
            <a:pPr marL="0" indent="0">
              <a:buNone/>
            </a:pPr>
            <a:r>
              <a:rPr lang="en-GB" sz="1800" b="1" dirty="0">
                <a:solidFill>
                  <a:srgbClr val="FFFFFF"/>
                </a:solidFill>
              </a:rPr>
              <a:t>How?</a:t>
            </a:r>
            <a:r>
              <a:rPr lang="en-GB" sz="1800" b="1" dirty="0">
                <a:solidFill>
                  <a:srgbClr val="FFFFFF"/>
                </a:solidFill>
                <a:effectLst>
                  <a:outerShdw blurRad="38100" dist="38100" dir="2700000" algn="tl">
                    <a:srgbClr val="C0C0C0"/>
                  </a:outerShdw>
                </a:effectLst>
              </a:rPr>
              <a:t> </a:t>
            </a:r>
            <a:r>
              <a:rPr lang="en-GB" sz="1800" dirty="0">
                <a:solidFill>
                  <a:srgbClr val="FFFFFF"/>
                </a:solidFill>
              </a:rPr>
              <a:t>MIKE Zero -&gt; Settings -&gt; Cross-Section</a:t>
            </a:r>
            <a:endParaRPr lang="en-GB" sz="1800" b="1" dirty="0">
              <a:solidFill>
                <a:srgbClr val="FFFFFF"/>
              </a:solidFill>
              <a:effectLst>
                <a:outerShdw blurRad="38100" dist="38100" dir="2700000" algn="tl">
                  <a:srgbClr val="C0C0C0"/>
                </a:outerShdw>
              </a:effectLst>
            </a:endParaRPr>
          </a:p>
          <a:p>
            <a:pPr marL="0" indent="0">
              <a:buNone/>
            </a:pPr>
            <a:endParaRPr lang="en-US" dirty="0">
              <a:solidFill>
                <a:srgbClr val="FFFFFF"/>
              </a:solidFill>
            </a:endParaRPr>
          </a:p>
          <a:p>
            <a:pPr marL="0" indent="0">
              <a:buNone/>
            </a:pPr>
            <a:endParaRPr lang="en-GB" dirty="0"/>
          </a:p>
        </p:txBody>
      </p:sp>
      <p:sp>
        <p:nvSpPr>
          <p:cNvPr id="3" name="Footer Placeholder 2"/>
          <p:cNvSpPr>
            <a:spLocks noGrp="1"/>
          </p:cNvSpPr>
          <p:nvPr>
            <p:ph type="ftr" sz="quarter" idx="11"/>
          </p:nvPr>
        </p:nvSpPr>
        <p:spPr/>
        <p:txBody>
          <a:bodyPr/>
          <a:lstStyle/>
          <a:p>
            <a:r>
              <a:rPr lang="en-GB" noProof="0" smtClean="0"/>
              <a:t>© DHI</a:t>
            </a:r>
            <a:endParaRPr lang="en-GB" noProof="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8" name="Picture 4"/>
          <p:cNvPicPr>
            <a:picLocks noChangeAspect="1" noChangeArrowheads="1"/>
          </p:cNvPicPr>
          <p:nvPr/>
        </p:nvPicPr>
        <p:blipFill>
          <a:blip r:embed="rId2"/>
          <a:srcRect/>
          <a:stretch>
            <a:fillRect/>
          </a:stretch>
        </p:blipFill>
        <p:spPr bwMode="auto">
          <a:xfrm>
            <a:off x="3230438" y="2420888"/>
            <a:ext cx="5734050" cy="4200525"/>
          </a:xfrm>
          <a:prstGeom prst="rect">
            <a:avLst/>
          </a:prstGeom>
          <a:noFill/>
          <a:ln w="9525">
            <a:noFill/>
            <a:miter lim="800000"/>
            <a:headEnd/>
            <a:tailEnd/>
          </a:ln>
          <a:effectLst/>
        </p:spPr>
      </p:pic>
      <p:sp>
        <p:nvSpPr>
          <p:cNvPr id="88070" name="Text Box 6"/>
          <p:cNvSpPr txBox="1">
            <a:spLocks noChangeArrowheads="1"/>
          </p:cNvSpPr>
          <p:nvPr/>
        </p:nvSpPr>
        <p:spPr bwMode="auto">
          <a:xfrm>
            <a:off x="220663" y="5013176"/>
            <a:ext cx="2890837" cy="915988"/>
          </a:xfrm>
          <a:prstGeom prst="rect">
            <a:avLst/>
          </a:prstGeom>
          <a:noFill/>
          <a:ln w="9525">
            <a:noFill/>
            <a:miter lim="800000"/>
            <a:headEnd/>
            <a:tailEnd/>
          </a:ln>
          <a:effectLst/>
        </p:spPr>
        <p:txBody>
          <a:bodyPr>
            <a:spAutoFit/>
          </a:bodyPr>
          <a:lstStyle/>
          <a:p>
            <a:r>
              <a:rPr lang="en-GB" sz="1800" smtClean="0">
                <a:solidFill>
                  <a:srgbClr val="FFFFFF"/>
                </a:solidFill>
                <a:latin typeface="Arial"/>
              </a:rPr>
              <a:t>Change the Drawing Options for the Graphical View</a:t>
            </a:r>
            <a:endParaRPr lang="en-GB" sz="1800" dirty="0">
              <a:solidFill>
                <a:srgbClr val="FFFFFF"/>
              </a:solidFill>
              <a:latin typeface="Arial"/>
            </a:endParaRPr>
          </a:p>
        </p:txBody>
      </p:sp>
      <p:sp>
        <p:nvSpPr>
          <p:cNvPr id="88071" name="Rectangle 7"/>
          <p:cNvSpPr>
            <a:spLocks noGrp="1" noChangeArrowheads="1"/>
          </p:cNvSpPr>
          <p:nvPr>
            <p:ph type="title"/>
          </p:nvPr>
        </p:nvSpPr>
        <p:spPr>
          <a:noFill/>
          <a:ln/>
        </p:spPr>
        <p:txBody>
          <a:bodyPr/>
          <a:lstStyle/>
          <a:p>
            <a:r>
              <a:rPr lang="da-DK">
                <a:solidFill>
                  <a:srgbClr val="FFFFFF"/>
                </a:solidFill>
              </a:rPr>
              <a:t>CROSS SECTION EDITOR</a:t>
            </a:r>
            <a:endParaRPr lang="en-US">
              <a:solidFill>
                <a:srgbClr val="FFFFFF"/>
              </a:solidFill>
            </a:endParaRPr>
          </a:p>
        </p:txBody>
      </p:sp>
      <p:sp>
        <p:nvSpPr>
          <p:cNvPr id="2" name="Content Placeholder 1"/>
          <p:cNvSpPr>
            <a:spLocks noGrp="1"/>
          </p:cNvSpPr>
          <p:nvPr>
            <p:ph sz="quarter" idx="13"/>
          </p:nvPr>
        </p:nvSpPr>
        <p:spPr/>
        <p:txBody>
          <a:bodyPr/>
          <a:lstStyle/>
          <a:p>
            <a:pPr marL="0" indent="0">
              <a:buNone/>
            </a:pPr>
            <a:r>
              <a:rPr lang="en-US" dirty="0">
                <a:solidFill>
                  <a:srgbClr val="FFFFFF"/>
                </a:solidFill>
              </a:rPr>
              <a:t>Setting Options (Drawing</a:t>
            </a:r>
            <a:r>
              <a:rPr lang="en-US" dirty="0" smtClean="0">
                <a:solidFill>
                  <a:srgbClr val="FFFFFF"/>
                </a:solidFill>
              </a:rPr>
              <a:t>)</a:t>
            </a:r>
          </a:p>
          <a:p>
            <a:pPr marL="0" indent="0">
              <a:buNone/>
            </a:pPr>
            <a:r>
              <a:rPr lang="en-GB" sz="1800" b="1" dirty="0" smtClean="0">
                <a:solidFill>
                  <a:srgbClr val="FFFFFF"/>
                </a:solidFill>
              </a:rPr>
              <a:t>How</a:t>
            </a:r>
            <a:r>
              <a:rPr lang="en-GB" sz="1800" b="1" dirty="0">
                <a:solidFill>
                  <a:srgbClr val="FFFFFF"/>
                </a:solidFill>
              </a:rPr>
              <a:t>? </a:t>
            </a:r>
            <a:r>
              <a:rPr lang="en-GB" sz="1800" dirty="0">
                <a:solidFill>
                  <a:srgbClr val="FFFFFF"/>
                </a:solidFill>
              </a:rPr>
              <a:t>MIKE Zero -&gt; Settings -&gt; Cross-Section</a:t>
            </a:r>
            <a:endParaRPr lang="en-GB" sz="1800" b="1" dirty="0">
              <a:solidFill>
                <a:srgbClr val="FFFFFF"/>
              </a:solidFill>
              <a:effectLst>
                <a:outerShdw blurRad="38100" dist="38100" dir="2700000" algn="tl">
                  <a:srgbClr val="C0C0C0"/>
                </a:outerShdw>
              </a:effectLst>
            </a:endParaRPr>
          </a:p>
          <a:p>
            <a:pPr marL="0" indent="0">
              <a:buNone/>
            </a:pPr>
            <a:endParaRPr lang="en-US" dirty="0">
              <a:solidFill>
                <a:srgbClr val="FFFFFF"/>
              </a:solidFill>
            </a:endParaRPr>
          </a:p>
          <a:p>
            <a:pPr marL="0" indent="0">
              <a:buNone/>
            </a:pPr>
            <a:endParaRPr lang="en-GB" dirty="0"/>
          </a:p>
        </p:txBody>
      </p:sp>
      <p:sp>
        <p:nvSpPr>
          <p:cNvPr id="3" name="Footer Placeholder 2"/>
          <p:cNvSpPr>
            <a:spLocks noGrp="1"/>
          </p:cNvSpPr>
          <p:nvPr>
            <p:ph type="ftr" sz="quarter" idx="11"/>
          </p:nvPr>
        </p:nvSpPr>
        <p:spPr/>
        <p:txBody>
          <a:bodyPr/>
          <a:lstStyle/>
          <a:p>
            <a:r>
              <a:rPr lang="en-GB" noProof="0" smtClean="0"/>
              <a:t>© DHI</a:t>
            </a:r>
            <a:endParaRPr lang="en-GB" noProof="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3" name="AutoShape 5"/>
          <p:cNvSpPr>
            <a:spLocks/>
          </p:cNvSpPr>
          <p:nvPr/>
        </p:nvSpPr>
        <p:spPr bwMode="auto">
          <a:xfrm>
            <a:off x="6097141" y="4149080"/>
            <a:ext cx="203200" cy="1046162"/>
          </a:xfrm>
          <a:prstGeom prst="rightBrace">
            <a:avLst>
              <a:gd name="adj1" fmla="val 42904"/>
              <a:gd name="adj2" fmla="val 50000"/>
            </a:avLst>
          </a:prstGeom>
          <a:noFill/>
          <a:ln w="38100">
            <a:solidFill>
              <a:schemeClr val="accent2"/>
            </a:solidFill>
            <a:round/>
            <a:headEnd/>
            <a:tailEnd/>
          </a:ln>
          <a:effectLst/>
        </p:spPr>
        <p:txBody>
          <a:bodyPr wrap="none" anchor="ctr"/>
          <a:lstStyle/>
          <a:p>
            <a:endParaRPr lang="da-DK"/>
          </a:p>
        </p:txBody>
      </p:sp>
      <p:sp>
        <p:nvSpPr>
          <p:cNvPr id="63494" name="AutoShape 6"/>
          <p:cNvSpPr>
            <a:spLocks/>
          </p:cNvSpPr>
          <p:nvPr/>
        </p:nvSpPr>
        <p:spPr bwMode="auto">
          <a:xfrm>
            <a:off x="4716016" y="5309542"/>
            <a:ext cx="203200" cy="1046163"/>
          </a:xfrm>
          <a:prstGeom prst="rightBrace">
            <a:avLst>
              <a:gd name="adj1" fmla="val 42904"/>
              <a:gd name="adj2" fmla="val 50000"/>
            </a:avLst>
          </a:prstGeom>
          <a:noFill/>
          <a:ln w="38100">
            <a:solidFill>
              <a:schemeClr val="accent2"/>
            </a:solidFill>
            <a:round/>
            <a:headEnd/>
            <a:tailEnd/>
          </a:ln>
          <a:effectLst/>
        </p:spPr>
        <p:txBody>
          <a:bodyPr wrap="none" anchor="ctr"/>
          <a:lstStyle/>
          <a:p>
            <a:endParaRPr lang="da-DK">
              <a:solidFill>
                <a:schemeClr val="tx1"/>
              </a:solidFill>
            </a:endParaRPr>
          </a:p>
        </p:txBody>
      </p:sp>
      <p:sp>
        <p:nvSpPr>
          <p:cNvPr id="63495" name="Rectangle 7"/>
          <p:cNvSpPr>
            <a:spLocks noChangeArrowheads="1"/>
          </p:cNvSpPr>
          <p:nvPr/>
        </p:nvSpPr>
        <p:spPr bwMode="auto">
          <a:xfrm>
            <a:off x="6371778" y="4515792"/>
            <a:ext cx="1436688" cy="304800"/>
          </a:xfrm>
          <a:prstGeom prst="rect">
            <a:avLst/>
          </a:prstGeom>
          <a:solidFill>
            <a:schemeClr val="bg2"/>
          </a:solidFill>
          <a:ln w="9525">
            <a:solidFill>
              <a:schemeClr val="accent2"/>
            </a:solidFill>
            <a:miter lim="800000"/>
            <a:headEnd/>
            <a:tailEnd/>
          </a:ln>
          <a:effectLst/>
        </p:spPr>
        <p:txBody>
          <a:bodyPr wrap="none">
            <a:spAutoFit/>
          </a:bodyPr>
          <a:lstStyle/>
          <a:p>
            <a:pPr algn="r"/>
            <a:r>
              <a:rPr lang="en-GB" sz="1400" b="1" dirty="0">
                <a:solidFill>
                  <a:schemeClr val="tx1"/>
                </a:solidFill>
                <a:latin typeface="Arial" charset="0"/>
              </a:rPr>
              <a:t>Raw Data View</a:t>
            </a:r>
            <a:endParaRPr lang="en-US" sz="1400" b="1" dirty="0">
              <a:solidFill>
                <a:schemeClr val="tx1"/>
              </a:solidFill>
              <a:latin typeface="Arial" charset="0"/>
            </a:endParaRPr>
          </a:p>
        </p:txBody>
      </p:sp>
      <p:sp>
        <p:nvSpPr>
          <p:cNvPr id="63496" name="Rectangle 8"/>
          <p:cNvSpPr>
            <a:spLocks noChangeArrowheads="1"/>
          </p:cNvSpPr>
          <p:nvPr/>
        </p:nvSpPr>
        <p:spPr bwMode="auto">
          <a:xfrm>
            <a:off x="4987478" y="5476230"/>
            <a:ext cx="2422458" cy="738664"/>
          </a:xfrm>
          <a:prstGeom prst="rect">
            <a:avLst/>
          </a:prstGeom>
          <a:solidFill>
            <a:schemeClr val="bg2"/>
          </a:solidFill>
          <a:ln w="9525">
            <a:solidFill>
              <a:schemeClr val="accent2"/>
            </a:solidFill>
            <a:miter lim="800000"/>
            <a:headEnd/>
            <a:tailEnd/>
          </a:ln>
          <a:effectLst/>
        </p:spPr>
        <p:txBody>
          <a:bodyPr wrap="none">
            <a:spAutoFit/>
          </a:bodyPr>
          <a:lstStyle/>
          <a:p>
            <a:r>
              <a:rPr lang="en-GB" sz="1400" b="1" dirty="0">
                <a:solidFill>
                  <a:schemeClr val="tx1"/>
                </a:solidFill>
                <a:latin typeface="Arial" charset="0"/>
              </a:rPr>
              <a:t>Processed Data View</a:t>
            </a:r>
          </a:p>
          <a:p>
            <a:r>
              <a:rPr lang="en-GB" sz="1400" b="1" dirty="0">
                <a:solidFill>
                  <a:schemeClr val="tx1"/>
                </a:solidFill>
                <a:latin typeface="Arial" charset="0"/>
              </a:rPr>
              <a:t>(calculated from Raw Data</a:t>
            </a:r>
          </a:p>
          <a:p>
            <a:r>
              <a:rPr lang="en-GB" sz="1400" b="1" dirty="0">
                <a:solidFill>
                  <a:schemeClr val="tx1"/>
                </a:solidFill>
                <a:latin typeface="Arial" charset="0"/>
              </a:rPr>
              <a:t>and used in Simulation)</a:t>
            </a:r>
            <a:endParaRPr lang="en-US" sz="1400" b="1" dirty="0">
              <a:solidFill>
                <a:schemeClr val="tx1"/>
              </a:solidFill>
              <a:latin typeface="Arial" charset="0"/>
            </a:endParaRPr>
          </a:p>
        </p:txBody>
      </p:sp>
      <p:sp>
        <p:nvSpPr>
          <p:cNvPr id="63497" name="Rectangle 9"/>
          <p:cNvSpPr>
            <a:spLocks noGrp="1" noChangeArrowheads="1"/>
          </p:cNvSpPr>
          <p:nvPr>
            <p:ph type="title"/>
          </p:nvPr>
        </p:nvSpPr>
        <p:spPr>
          <a:noFill/>
          <a:ln/>
        </p:spPr>
        <p:txBody>
          <a:bodyPr/>
          <a:lstStyle/>
          <a:p>
            <a:r>
              <a:rPr lang="da-DK">
                <a:solidFill>
                  <a:srgbClr val="FFFFFF"/>
                </a:solidFill>
              </a:rPr>
              <a:t>CROSS SECTION EDITOR</a:t>
            </a:r>
            <a:endParaRPr lang="en-US">
              <a:solidFill>
                <a:srgbClr val="FFFFFF"/>
              </a:solidFill>
            </a:endParaRPr>
          </a:p>
        </p:txBody>
      </p:sp>
      <p:sp>
        <p:nvSpPr>
          <p:cNvPr id="2" name="Content Placeholder 1"/>
          <p:cNvSpPr>
            <a:spLocks noGrp="1"/>
          </p:cNvSpPr>
          <p:nvPr>
            <p:ph sz="quarter" idx="13"/>
          </p:nvPr>
        </p:nvSpPr>
        <p:spPr/>
        <p:txBody>
          <a:bodyPr/>
          <a:lstStyle/>
          <a:p>
            <a:pPr marL="0" indent="0">
              <a:buNone/>
            </a:pPr>
            <a:r>
              <a:rPr lang="en-US" dirty="0">
                <a:solidFill>
                  <a:srgbClr val="FFFFFF"/>
                </a:solidFill>
              </a:rPr>
              <a:t>Database </a:t>
            </a:r>
            <a:r>
              <a:rPr lang="en-US" dirty="0" smtClean="0">
                <a:solidFill>
                  <a:srgbClr val="FFFFFF"/>
                </a:solidFill>
              </a:rPr>
              <a:t>Definition</a:t>
            </a:r>
          </a:p>
          <a:p>
            <a:r>
              <a:rPr lang="en-US" sz="1800" b="1" dirty="0" smtClean="0">
                <a:solidFill>
                  <a:schemeClr val="accent1"/>
                </a:solidFill>
                <a:latin typeface="Arial" charset="0"/>
              </a:rPr>
              <a:t>The </a:t>
            </a:r>
            <a:r>
              <a:rPr lang="en-US" sz="1800" b="1" dirty="0">
                <a:solidFill>
                  <a:schemeClr val="accent1"/>
                </a:solidFill>
                <a:latin typeface="Arial" charset="0"/>
              </a:rPr>
              <a:t>Database File:</a:t>
            </a:r>
          </a:p>
          <a:p>
            <a:pPr lvl="1" eaLnBrk="0" hangingPunct="0"/>
            <a:r>
              <a:rPr lang="en-GB" sz="1800" dirty="0" smtClean="0">
                <a:solidFill>
                  <a:srgbClr val="FFFFFF"/>
                </a:solidFill>
                <a:latin typeface="Arial" charset="0"/>
              </a:rPr>
              <a:t>Is </a:t>
            </a:r>
            <a:r>
              <a:rPr lang="en-GB" sz="1800" dirty="0">
                <a:solidFill>
                  <a:srgbClr val="FFFFFF"/>
                </a:solidFill>
                <a:latin typeface="Arial" charset="0"/>
              </a:rPr>
              <a:t>Binary (cannot be viewed in a Text Editor)</a:t>
            </a:r>
          </a:p>
          <a:p>
            <a:pPr lvl="1" eaLnBrk="0" hangingPunct="0"/>
            <a:r>
              <a:rPr lang="en-GB" sz="1800" dirty="0" smtClean="0">
                <a:solidFill>
                  <a:srgbClr val="FFFFFF"/>
                </a:solidFill>
                <a:latin typeface="Arial" charset="0"/>
              </a:rPr>
              <a:t>Can </a:t>
            </a:r>
            <a:r>
              <a:rPr lang="en-GB" sz="1800" dirty="0">
                <a:solidFill>
                  <a:srgbClr val="FFFFFF"/>
                </a:solidFill>
                <a:latin typeface="Arial" charset="0"/>
              </a:rPr>
              <a:t>hold many Cross-Sections, each identified by</a:t>
            </a:r>
            <a:r>
              <a:rPr lang="en-GB" sz="1800" dirty="0" smtClean="0">
                <a:solidFill>
                  <a:srgbClr val="FFFFFF"/>
                </a:solidFill>
                <a:latin typeface="Arial" charset="0"/>
              </a:rPr>
              <a:t>:</a:t>
            </a:r>
          </a:p>
          <a:p>
            <a:pPr lvl="2" eaLnBrk="0" hangingPunct="0"/>
            <a:r>
              <a:rPr lang="en-GB" sz="1800" dirty="0" smtClean="0">
                <a:solidFill>
                  <a:srgbClr val="FFFFFF"/>
                </a:solidFill>
                <a:latin typeface="Arial" charset="0"/>
              </a:rPr>
              <a:t>River </a:t>
            </a:r>
            <a:r>
              <a:rPr lang="en-GB" sz="1800" dirty="0">
                <a:solidFill>
                  <a:srgbClr val="FFFFFF"/>
                </a:solidFill>
                <a:latin typeface="Arial" charset="0"/>
              </a:rPr>
              <a:t>Name (Branch)</a:t>
            </a:r>
          </a:p>
          <a:p>
            <a:pPr lvl="2" eaLnBrk="0" hangingPunct="0"/>
            <a:r>
              <a:rPr lang="en-GB" sz="1800" dirty="0">
                <a:solidFill>
                  <a:srgbClr val="FFFFFF"/>
                </a:solidFill>
                <a:latin typeface="Arial" charset="0"/>
              </a:rPr>
              <a:t> </a:t>
            </a:r>
            <a:r>
              <a:rPr lang="en-GB" sz="1800" dirty="0" smtClean="0">
                <a:solidFill>
                  <a:srgbClr val="FFFFFF"/>
                </a:solidFill>
                <a:latin typeface="Arial" charset="0"/>
              </a:rPr>
              <a:t>Topographical </a:t>
            </a:r>
            <a:r>
              <a:rPr lang="en-GB" sz="1800" dirty="0">
                <a:solidFill>
                  <a:srgbClr val="FFFFFF"/>
                </a:solidFill>
                <a:latin typeface="Arial" charset="0"/>
              </a:rPr>
              <a:t>Identifier (</a:t>
            </a:r>
            <a:r>
              <a:rPr lang="en-GB" sz="1800" dirty="0" err="1">
                <a:solidFill>
                  <a:srgbClr val="FFFFFF"/>
                </a:solidFill>
                <a:latin typeface="Arial" charset="0"/>
              </a:rPr>
              <a:t>Topo</a:t>
            </a:r>
            <a:r>
              <a:rPr lang="en-GB" sz="1800" dirty="0">
                <a:solidFill>
                  <a:srgbClr val="FFFFFF"/>
                </a:solidFill>
                <a:latin typeface="Arial" charset="0"/>
              </a:rPr>
              <a:t> ID)</a:t>
            </a:r>
          </a:p>
          <a:p>
            <a:pPr lvl="2" eaLnBrk="0" hangingPunct="0"/>
            <a:r>
              <a:rPr lang="en-GB" sz="1800" dirty="0">
                <a:solidFill>
                  <a:srgbClr val="FFFFFF"/>
                </a:solidFill>
                <a:latin typeface="Arial" charset="0"/>
              </a:rPr>
              <a:t> </a:t>
            </a:r>
            <a:r>
              <a:rPr lang="en-GB" sz="1800" dirty="0" err="1" smtClean="0">
                <a:solidFill>
                  <a:srgbClr val="FFFFFF"/>
                </a:solidFill>
                <a:latin typeface="Arial" charset="0"/>
              </a:rPr>
              <a:t>Chainage</a:t>
            </a:r>
            <a:r>
              <a:rPr lang="en-GB" sz="1800" dirty="0" smtClean="0">
                <a:solidFill>
                  <a:srgbClr val="FFFFFF"/>
                </a:solidFill>
                <a:latin typeface="Arial" charset="0"/>
              </a:rPr>
              <a:t> </a:t>
            </a:r>
            <a:r>
              <a:rPr lang="en-GB" sz="1800" dirty="0">
                <a:solidFill>
                  <a:srgbClr val="FFFFFF"/>
                </a:solidFill>
                <a:latin typeface="Arial" charset="0"/>
              </a:rPr>
              <a:t>(increasing in downstream direction)</a:t>
            </a:r>
          </a:p>
          <a:p>
            <a:r>
              <a:rPr lang="en-US" sz="1800" b="1" dirty="0" smtClean="0">
                <a:solidFill>
                  <a:schemeClr val="accent1"/>
                </a:solidFill>
                <a:latin typeface="Arial" charset="0"/>
              </a:rPr>
              <a:t>A </a:t>
            </a:r>
            <a:r>
              <a:rPr lang="en-US" sz="1800" b="1" dirty="0">
                <a:solidFill>
                  <a:schemeClr val="accent1"/>
                </a:solidFill>
                <a:latin typeface="Arial" charset="0"/>
              </a:rPr>
              <a:t>Single Cross-Section Includes:</a:t>
            </a:r>
          </a:p>
          <a:p>
            <a:pPr lvl="1"/>
            <a:r>
              <a:rPr lang="en-US" sz="1800" dirty="0">
                <a:solidFill>
                  <a:srgbClr val="FFFFFF"/>
                </a:solidFill>
                <a:latin typeface="Arial" charset="0"/>
              </a:rPr>
              <a:t> Information on Section and Radius Type</a:t>
            </a:r>
          </a:p>
          <a:p>
            <a:pPr lvl="1"/>
            <a:r>
              <a:rPr lang="en-US" sz="1800" dirty="0">
                <a:solidFill>
                  <a:srgbClr val="FFFFFF"/>
                </a:solidFill>
                <a:latin typeface="Arial" charset="0"/>
              </a:rPr>
              <a:t> Raw Data (X,Z-values defining the bed level)</a:t>
            </a:r>
          </a:p>
          <a:p>
            <a:pPr lvl="1"/>
            <a:r>
              <a:rPr lang="en-US" sz="1800" dirty="0">
                <a:solidFill>
                  <a:srgbClr val="FFFFFF"/>
                </a:solidFill>
                <a:latin typeface="Arial" charset="0"/>
              </a:rPr>
              <a:t> Information of Lateral Roughness Formulation</a:t>
            </a:r>
          </a:p>
          <a:p>
            <a:pPr lvl="1"/>
            <a:r>
              <a:rPr lang="en-US" sz="1800" dirty="0">
                <a:solidFill>
                  <a:srgbClr val="FFFFFF"/>
                </a:solidFill>
                <a:latin typeface="Arial" charset="0"/>
              </a:rPr>
              <a:t> Markers defining extent of the Cross-Section</a:t>
            </a:r>
          </a:p>
          <a:p>
            <a:pPr lvl="1"/>
            <a:r>
              <a:rPr lang="en-US" sz="1800" dirty="0">
                <a:solidFill>
                  <a:srgbClr val="FFFFFF"/>
                </a:solidFill>
                <a:latin typeface="Arial" charset="0"/>
              </a:rPr>
              <a:t> Processed Data tables </a:t>
            </a:r>
            <a:r>
              <a:rPr lang="en-US" sz="1800" dirty="0" smtClean="0">
                <a:solidFill>
                  <a:srgbClr val="FFFFFF"/>
                </a:solidFill>
                <a:latin typeface="Arial" charset="0"/>
              </a:rPr>
              <a:t>including</a:t>
            </a:r>
          </a:p>
          <a:p>
            <a:pPr lvl="2"/>
            <a:r>
              <a:rPr lang="en-US" sz="1800" dirty="0" smtClean="0">
                <a:solidFill>
                  <a:srgbClr val="FFFFFF"/>
                </a:solidFill>
                <a:latin typeface="Arial" charset="0"/>
              </a:rPr>
              <a:t>Hydraulic Radius</a:t>
            </a:r>
          </a:p>
          <a:p>
            <a:pPr lvl="2"/>
            <a:r>
              <a:rPr lang="en-US" sz="1800" dirty="0" smtClean="0">
                <a:solidFill>
                  <a:srgbClr val="FFFFFF"/>
                </a:solidFill>
                <a:latin typeface="Arial" charset="0"/>
              </a:rPr>
              <a:t>Area </a:t>
            </a:r>
            <a:r>
              <a:rPr lang="en-US" sz="1800" dirty="0">
                <a:solidFill>
                  <a:srgbClr val="FFFFFF"/>
                </a:solidFill>
                <a:latin typeface="Arial" charset="0"/>
              </a:rPr>
              <a:t>and Storage </a:t>
            </a:r>
            <a:r>
              <a:rPr lang="en-US" sz="1800" dirty="0" smtClean="0">
                <a:solidFill>
                  <a:srgbClr val="FFFFFF"/>
                </a:solidFill>
                <a:latin typeface="Arial" charset="0"/>
              </a:rPr>
              <a:t>Width</a:t>
            </a:r>
          </a:p>
          <a:p>
            <a:pPr lvl="2"/>
            <a:r>
              <a:rPr lang="en-US" sz="1800" dirty="0" smtClean="0">
                <a:solidFill>
                  <a:srgbClr val="FFFFFF"/>
                </a:solidFill>
                <a:latin typeface="Arial" charset="0"/>
              </a:rPr>
              <a:t>Conveyance</a:t>
            </a:r>
            <a:endParaRPr lang="en-US" sz="1800" dirty="0">
              <a:solidFill>
                <a:srgbClr val="FFFFFF"/>
              </a:solidFill>
            </a:endParaRPr>
          </a:p>
          <a:p>
            <a:pPr marL="0" indent="0">
              <a:buNone/>
            </a:pPr>
            <a:endParaRPr lang="en-GB" dirty="0"/>
          </a:p>
        </p:txBody>
      </p:sp>
      <p:sp>
        <p:nvSpPr>
          <p:cNvPr id="3" name="Footer Placeholder 2"/>
          <p:cNvSpPr>
            <a:spLocks noGrp="1"/>
          </p:cNvSpPr>
          <p:nvPr>
            <p:ph type="ftr" sz="quarter" idx="11"/>
          </p:nvPr>
        </p:nvSpPr>
        <p:spPr/>
        <p:txBody>
          <a:bodyPr/>
          <a:lstStyle/>
          <a:p>
            <a:r>
              <a:rPr lang="en-GB" noProof="0" smtClean="0"/>
              <a:t>© DHI</a:t>
            </a:r>
            <a:endParaRPr lang="en-GB" noProof="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1" name="Rectangle 3"/>
          <p:cNvSpPr>
            <a:spLocks noChangeArrowheads="1"/>
          </p:cNvSpPr>
          <p:nvPr/>
        </p:nvSpPr>
        <p:spPr bwMode="auto">
          <a:xfrm>
            <a:off x="107950" y="620713"/>
            <a:ext cx="7350125" cy="990600"/>
          </a:xfrm>
          <a:prstGeom prst="rect">
            <a:avLst/>
          </a:prstGeom>
          <a:noFill/>
          <a:ln w="9525">
            <a:noFill/>
            <a:miter lim="800000"/>
            <a:headEnd/>
            <a:tailEnd/>
          </a:ln>
          <a:effectLst/>
        </p:spPr>
        <p:txBody>
          <a:bodyPr anchor="ctr"/>
          <a:lstStyle/>
          <a:p>
            <a:endParaRPr lang="en-US" dirty="0">
              <a:solidFill>
                <a:srgbClr val="FFFFFF"/>
              </a:solidFill>
            </a:endParaRPr>
          </a:p>
        </p:txBody>
      </p:sp>
      <p:pic>
        <p:nvPicPr>
          <p:cNvPr id="89092" name="Picture 4"/>
          <p:cNvPicPr>
            <a:picLocks noChangeAspect="1" noChangeArrowheads="1"/>
          </p:cNvPicPr>
          <p:nvPr/>
        </p:nvPicPr>
        <p:blipFill>
          <a:blip r:embed="rId2"/>
          <a:srcRect/>
          <a:stretch>
            <a:fillRect/>
          </a:stretch>
        </p:blipFill>
        <p:spPr bwMode="auto">
          <a:xfrm>
            <a:off x="3203848" y="2420888"/>
            <a:ext cx="5734050" cy="4200525"/>
          </a:xfrm>
          <a:prstGeom prst="rect">
            <a:avLst/>
          </a:prstGeom>
          <a:noFill/>
          <a:ln w="9525">
            <a:noFill/>
            <a:miter lim="800000"/>
            <a:headEnd/>
            <a:tailEnd/>
          </a:ln>
          <a:effectLst/>
        </p:spPr>
      </p:pic>
      <p:sp>
        <p:nvSpPr>
          <p:cNvPr id="89094" name="Text Box 6"/>
          <p:cNvSpPr txBox="1">
            <a:spLocks noChangeArrowheads="1"/>
          </p:cNvSpPr>
          <p:nvPr/>
        </p:nvSpPr>
        <p:spPr bwMode="auto">
          <a:xfrm>
            <a:off x="220663" y="5013176"/>
            <a:ext cx="2890837" cy="641350"/>
          </a:xfrm>
          <a:prstGeom prst="rect">
            <a:avLst/>
          </a:prstGeom>
          <a:noFill/>
          <a:ln w="9525">
            <a:noFill/>
            <a:miter lim="800000"/>
            <a:headEnd/>
            <a:tailEnd/>
          </a:ln>
          <a:effectLst/>
        </p:spPr>
        <p:txBody>
          <a:bodyPr>
            <a:spAutoFit/>
          </a:bodyPr>
          <a:lstStyle/>
          <a:p>
            <a:r>
              <a:rPr lang="en-GB" sz="1800" smtClean="0">
                <a:solidFill>
                  <a:srgbClr val="FFFFFF"/>
                </a:solidFill>
                <a:latin typeface="Arial"/>
              </a:rPr>
              <a:t>Miscellaneous Settings including Default Values</a:t>
            </a:r>
            <a:endParaRPr lang="en-GB" sz="1800" dirty="0">
              <a:solidFill>
                <a:srgbClr val="FFFFFF"/>
              </a:solidFill>
              <a:latin typeface="Arial"/>
            </a:endParaRPr>
          </a:p>
        </p:txBody>
      </p:sp>
      <p:sp>
        <p:nvSpPr>
          <p:cNvPr id="89095" name="Rectangle 7"/>
          <p:cNvSpPr>
            <a:spLocks noGrp="1" noChangeArrowheads="1"/>
          </p:cNvSpPr>
          <p:nvPr>
            <p:ph type="title"/>
          </p:nvPr>
        </p:nvSpPr>
        <p:spPr>
          <a:noFill/>
          <a:ln/>
        </p:spPr>
        <p:txBody>
          <a:bodyPr/>
          <a:lstStyle/>
          <a:p>
            <a:r>
              <a:rPr lang="da-DK">
                <a:solidFill>
                  <a:srgbClr val="FFFFFF"/>
                </a:solidFill>
              </a:rPr>
              <a:t>CROSS SECTION EDITOR</a:t>
            </a:r>
            <a:endParaRPr lang="en-US">
              <a:solidFill>
                <a:srgbClr val="FFFFFF"/>
              </a:solidFill>
            </a:endParaRPr>
          </a:p>
        </p:txBody>
      </p:sp>
      <p:sp>
        <p:nvSpPr>
          <p:cNvPr id="2" name="Content Placeholder 1"/>
          <p:cNvSpPr>
            <a:spLocks noGrp="1"/>
          </p:cNvSpPr>
          <p:nvPr>
            <p:ph sz="quarter" idx="13"/>
          </p:nvPr>
        </p:nvSpPr>
        <p:spPr/>
        <p:txBody>
          <a:bodyPr/>
          <a:lstStyle/>
          <a:p>
            <a:pPr marL="0" indent="0">
              <a:buNone/>
            </a:pPr>
            <a:r>
              <a:rPr lang="en-US" dirty="0">
                <a:solidFill>
                  <a:srgbClr val="FFFFFF"/>
                </a:solidFill>
              </a:rPr>
              <a:t>Setting Options (Miscellaneous</a:t>
            </a:r>
            <a:r>
              <a:rPr lang="en-US" dirty="0" smtClean="0">
                <a:solidFill>
                  <a:srgbClr val="FFFFFF"/>
                </a:solidFill>
              </a:rPr>
              <a:t>)</a:t>
            </a:r>
          </a:p>
          <a:p>
            <a:pPr marL="0" indent="0">
              <a:buNone/>
            </a:pPr>
            <a:r>
              <a:rPr lang="en-GB" sz="1800" b="1" dirty="0" smtClean="0">
                <a:solidFill>
                  <a:srgbClr val="FFFFFF"/>
                </a:solidFill>
              </a:rPr>
              <a:t>How</a:t>
            </a:r>
            <a:r>
              <a:rPr lang="en-GB" sz="1800" b="1" dirty="0">
                <a:solidFill>
                  <a:srgbClr val="FFFFFF"/>
                </a:solidFill>
              </a:rPr>
              <a:t>?</a:t>
            </a:r>
            <a:r>
              <a:rPr lang="en-GB" sz="1800" b="1" dirty="0">
                <a:solidFill>
                  <a:srgbClr val="FFFFFF"/>
                </a:solidFill>
                <a:effectLst>
                  <a:outerShdw blurRad="38100" dist="38100" dir="2700000" algn="tl">
                    <a:srgbClr val="C0C0C0"/>
                  </a:outerShdw>
                </a:effectLst>
              </a:rPr>
              <a:t> </a:t>
            </a:r>
            <a:r>
              <a:rPr lang="en-GB" sz="1800" dirty="0">
                <a:solidFill>
                  <a:srgbClr val="FFFFFF"/>
                </a:solidFill>
              </a:rPr>
              <a:t>MIKE Zero -&gt; Settings -&gt; Cross-Section</a:t>
            </a:r>
            <a:endParaRPr lang="en-GB" sz="1800" b="1" dirty="0">
              <a:solidFill>
                <a:srgbClr val="FFFFFF"/>
              </a:solidFill>
              <a:effectLst>
                <a:outerShdw blurRad="38100" dist="38100" dir="2700000" algn="tl">
                  <a:srgbClr val="C0C0C0"/>
                </a:outerShdw>
              </a:effectLst>
            </a:endParaRPr>
          </a:p>
          <a:p>
            <a:pPr marL="0" indent="0">
              <a:buNone/>
            </a:pPr>
            <a:endParaRPr lang="en-US" dirty="0">
              <a:solidFill>
                <a:srgbClr val="FFFFFF"/>
              </a:solidFill>
            </a:endParaRPr>
          </a:p>
          <a:p>
            <a:pPr marL="0" indent="0">
              <a:buNone/>
            </a:pPr>
            <a:endParaRPr lang="en-GB" dirty="0"/>
          </a:p>
        </p:txBody>
      </p:sp>
      <p:sp>
        <p:nvSpPr>
          <p:cNvPr id="3" name="Footer Placeholder 2"/>
          <p:cNvSpPr>
            <a:spLocks noGrp="1"/>
          </p:cNvSpPr>
          <p:nvPr>
            <p:ph type="ftr" sz="quarter" idx="11"/>
          </p:nvPr>
        </p:nvSpPr>
        <p:spPr/>
        <p:txBody>
          <a:bodyPr/>
          <a:lstStyle/>
          <a:p>
            <a:r>
              <a:rPr lang="en-GB" noProof="0" smtClean="0"/>
              <a:t>© DHI</a:t>
            </a:r>
            <a:endParaRPr lang="en-GB" noProof="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6" name="Picture 4"/>
          <p:cNvPicPr>
            <a:picLocks noChangeAspect="1" noChangeArrowheads="1"/>
          </p:cNvPicPr>
          <p:nvPr/>
        </p:nvPicPr>
        <p:blipFill>
          <a:blip r:embed="rId2"/>
          <a:srcRect/>
          <a:stretch>
            <a:fillRect/>
          </a:stretch>
        </p:blipFill>
        <p:spPr bwMode="auto">
          <a:xfrm>
            <a:off x="3203848" y="2420888"/>
            <a:ext cx="5734050" cy="4200525"/>
          </a:xfrm>
          <a:prstGeom prst="rect">
            <a:avLst/>
          </a:prstGeom>
          <a:noFill/>
          <a:ln w="9525">
            <a:noFill/>
            <a:miter lim="800000"/>
            <a:headEnd/>
            <a:tailEnd/>
          </a:ln>
          <a:effectLst/>
        </p:spPr>
      </p:pic>
      <p:sp>
        <p:nvSpPr>
          <p:cNvPr id="90118" name="Text Box 6"/>
          <p:cNvSpPr txBox="1">
            <a:spLocks noChangeArrowheads="1"/>
          </p:cNvSpPr>
          <p:nvPr/>
        </p:nvSpPr>
        <p:spPr bwMode="auto">
          <a:xfrm>
            <a:off x="220663" y="4869160"/>
            <a:ext cx="2890837" cy="641350"/>
          </a:xfrm>
          <a:prstGeom prst="rect">
            <a:avLst/>
          </a:prstGeom>
          <a:noFill/>
          <a:ln w="9525">
            <a:noFill/>
            <a:miter lim="800000"/>
            <a:headEnd/>
            <a:tailEnd/>
          </a:ln>
          <a:effectLst/>
        </p:spPr>
        <p:txBody>
          <a:bodyPr>
            <a:spAutoFit/>
          </a:bodyPr>
          <a:lstStyle/>
          <a:p>
            <a:r>
              <a:rPr lang="en-GB" sz="1800" smtClean="0">
                <a:solidFill>
                  <a:srgbClr val="FFFFFF"/>
                </a:solidFill>
                <a:latin typeface="Arial"/>
              </a:rPr>
              <a:t>Change Markers that are Automatically Updated</a:t>
            </a:r>
            <a:endParaRPr lang="en-GB" sz="1800" dirty="0">
              <a:solidFill>
                <a:srgbClr val="FFFFFF"/>
              </a:solidFill>
              <a:latin typeface="Arial"/>
            </a:endParaRPr>
          </a:p>
        </p:txBody>
      </p:sp>
      <p:sp>
        <p:nvSpPr>
          <p:cNvPr id="90119" name="Rectangle 7"/>
          <p:cNvSpPr>
            <a:spLocks noGrp="1" noChangeArrowheads="1"/>
          </p:cNvSpPr>
          <p:nvPr>
            <p:ph type="title"/>
          </p:nvPr>
        </p:nvSpPr>
        <p:spPr>
          <a:noFill/>
          <a:ln/>
        </p:spPr>
        <p:txBody>
          <a:bodyPr/>
          <a:lstStyle/>
          <a:p>
            <a:r>
              <a:rPr lang="da-DK">
                <a:solidFill>
                  <a:srgbClr val="FFFFFF"/>
                </a:solidFill>
              </a:rPr>
              <a:t>CROSS SECTION EDITOR</a:t>
            </a:r>
            <a:endParaRPr lang="en-US">
              <a:solidFill>
                <a:srgbClr val="FFFFFF"/>
              </a:solidFill>
            </a:endParaRPr>
          </a:p>
        </p:txBody>
      </p:sp>
      <p:sp>
        <p:nvSpPr>
          <p:cNvPr id="2" name="Content Placeholder 1"/>
          <p:cNvSpPr>
            <a:spLocks noGrp="1"/>
          </p:cNvSpPr>
          <p:nvPr>
            <p:ph sz="quarter" idx="13"/>
          </p:nvPr>
        </p:nvSpPr>
        <p:spPr/>
        <p:txBody>
          <a:bodyPr/>
          <a:lstStyle/>
          <a:p>
            <a:pPr marL="0" indent="0">
              <a:buNone/>
            </a:pPr>
            <a:r>
              <a:rPr lang="en-US" dirty="0">
                <a:solidFill>
                  <a:srgbClr val="FFFFFF"/>
                </a:solidFill>
              </a:rPr>
              <a:t>Setting Options (Update Markers)</a:t>
            </a:r>
          </a:p>
          <a:p>
            <a:pPr marL="0" indent="0">
              <a:buNone/>
            </a:pPr>
            <a:r>
              <a:rPr lang="en-GB" sz="1800" b="1" dirty="0" smtClean="0">
                <a:solidFill>
                  <a:srgbClr val="FFFFFF"/>
                </a:solidFill>
              </a:rPr>
              <a:t>How</a:t>
            </a:r>
            <a:r>
              <a:rPr lang="en-GB" sz="1800" b="1" dirty="0">
                <a:solidFill>
                  <a:srgbClr val="FFFFFF"/>
                </a:solidFill>
              </a:rPr>
              <a:t>?</a:t>
            </a:r>
            <a:r>
              <a:rPr lang="en-GB" sz="1800" b="1" dirty="0">
                <a:solidFill>
                  <a:srgbClr val="FFFFFF"/>
                </a:solidFill>
                <a:effectLst>
                  <a:outerShdw blurRad="38100" dist="38100" dir="2700000" algn="tl">
                    <a:srgbClr val="C0C0C0"/>
                  </a:outerShdw>
                </a:effectLst>
              </a:rPr>
              <a:t> </a:t>
            </a:r>
            <a:r>
              <a:rPr lang="en-GB" sz="1800" dirty="0">
                <a:solidFill>
                  <a:srgbClr val="FFFFFF"/>
                </a:solidFill>
              </a:rPr>
              <a:t>MIKE Zero -&gt; Settings -&gt; Cross-Section</a:t>
            </a:r>
            <a:endParaRPr lang="en-GB" sz="1800" b="1" dirty="0">
              <a:solidFill>
                <a:srgbClr val="FFFFFF"/>
              </a:solidFill>
              <a:effectLst>
                <a:outerShdw blurRad="38100" dist="38100" dir="2700000" algn="tl">
                  <a:srgbClr val="C0C0C0"/>
                </a:outerShdw>
              </a:effectLst>
            </a:endParaRPr>
          </a:p>
          <a:p>
            <a:endParaRPr lang="en-GB" dirty="0"/>
          </a:p>
        </p:txBody>
      </p:sp>
      <p:sp>
        <p:nvSpPr>
          <p:cNvPr id="3" name="Footer Placeholder 2"/>
          <p:cNvSpPr>
            <a:spLocks noGrp="1"/>
          </p:cNvSpPr>
          <p:nvPr>
            <p:ph type="ftr" sz="quarter" idx="11"/>
          </p:nvPr>
        </p:nvSpPr>
        <p:spPr/>
        <p:txBody>
          <a:bodyPr/>
          <a:lstStyle/>
          <a:p>
            <a:r>
              <a:rPr lang="en-GB" noProof="0" smtClean="0"/>
              <a:t>© DHI</a:t>
            </a:r>
            <a:endParaRPr lang="en-GB" noProof="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2"/>
          <p:cNvPicPr>
            <a:picLocks noChangeAspect="1" noChangeArrowheads="1"/>
          </p:cNvPicPr>
          <p:nvPr/>
        </p:nvPicPr>
        <p:blipFill>
          <a:blip r:embed="rId2"/>
          <a:srcRect/>
          <a:stretch>
            <a:fillRect/>
          </a:stretch>
        </p:blipFill>
        <p:spPr bwMode="auto">
          <a:xfrm>
            <a:off x="2987824" y="3151336"/>
            <a:ext cx="5683250" cy="3302000"/>
          </a:xfrm>
          <a:prstGeom prst="rect">
            <a:avLst/>
          </a:prstGeom>
          <a:noFill/>
          <a:ln w="9525">
            <a:noFill/>
            <a:miter lim="800000"/>
            <a:headEnd/>
            <a:tailEnd/>
          </a:ln>
          <a:effectLst/>
        </p:spPr>
      </p:pic>
      <p:sp>
        <p:nvSpPr>
          <p:cNvPr id="64516" name="Text Box 4"/>
          <p:cNvSpPr txBox="1">
            <a:spLocks noChangeArrowheads="1"/>
          </p:cNvSpPr>
          <p:nvPr/>
        </p:nvSpPr>
        <p:spPr bwMode="auto">
          <a:xfrm>
            <a:off x="251520" y="3789040"/>
            <a:ext cx="2627313" cy="915987"/>
          </a:xfrm>
          <a:prstGeom prst="rect">
            <a:avLst/>
          </a:prstGeom>
          <a:noFill/>
          <a:ln w="9525">
            <a:noFill/>
            <a:miter lim="800000"/>
            <a:headEnd/>
            <a:tailEnd/>
          </a:ln>
          <a:effectLst/>
        </p:spPr>
        <p:txBody>
          <a:bodyPr>
            <a:spAutoFit/>
          </a:bodyPr>
          <a:lstStyle/>
          <a:p>
            <a:r>
              <a:rPr lang="en-GB" sz="1800" smtClean="0">
                <a:solidFill>
                  <a:srgbClr val="FFFFFF"/>
                </a:solidFill>
                <a:latin typeface="Arial"/>
              </a:rPr>
              <a:t>Cross-Section Editor</a:t>
            </a:r>
          </a:p>
          <a:p>
            <a:r>
              <a:rPr lang="en-GB" sz="1800" smtClean="0">
                <a:solidFill>
                  <a:srgbClr val="FFFFFF"/>
                </a:solidFill>
                <a:latin typeface="Arial"/>
              </a:rPr>
              <a:t>Displays Raw and</a:t>
            </a:r>
          </a:p>
          <a:p>
            <a:r>
              <a:rPr lang="en-GB" sz="1800" smtClean="0">
                <a:solidFill>
                  <a:srgbClr val="FFFFFF"/>
                </a:solidFill>
                <a:latin typeface="Arial"/>
              </a:rPr>
              <a:t>Processed Data</a:t>
            </a:r>
            <a:endParaRPr lang="en-GB" sz="1800" dirty="0">
              <a:solidFill>
                <a:srgbClr val="FFFFFF"/>
              </a:solidFill>
              <a:latin typeface="Arial"/>
            </a:endParaRPr>
          </a:p>
        </p:txBody>
      </p:sp>
      <p:sp>
        <p:nvSpPr>
          <p:cNvPr id="64519" name="Rectangle 7"/>
          <p:cNvSpPr>
            <a:spLocks noGrp="1" noChangeArrowheads="1"/>
          </p:cNvSpPr>
          <p:nvPr>
            <p:ph type="title"/>
          </p:nvPr>
        </p:nvSpPr>
        <p:spPr>
          <a:noFill/>
          <a:ln/>
        </p:spPr>
        <p:txBody>
          <a:bodyPr/>
          <a:lstStyle/>
          <a:p>
            <a:r>
              <a:rPr lang="da-DK">
                <a:solidFill>
                  <a:srgbClr val="FFFFFF"/>
                </a:solidFill>
              </a:rPr>
              <a:t>CROSS SECTION EDITOR</a:t>
            </a:r>
            <a:endParaRPr lang="en-US">
              <a:solidFill>
                <a:srgbClr val="FFFFFF"/>
              </a:solidFill>
            </a:endParaRPr>
          </a:p>
        </p:txBody>
      </p:sp>
      <p:sp>
        <p:nvSpPr>
          <p:cNvPr id="2" name="Content Placeholder 1"/>
          <p:cNvSpPr>
            <a:spLocks noGrp="1"/>
          </p:cNvSpPr>
          <p:nvPr>
            <p:ph sz="quarter" idx="13"/>
          </p:nvPr>
        </p:nvSpPr>
        <p:spPr/>
        <p:txBody>
          <a:bodyPr/>
          <a:lstStyle/>
          <a:p>
            <a:pPr marL="0" indent="0">
              <a:buNone/>
            </a:pPr>
            <a:r>
              <a:rPr lang="en-US" dirty="0">
                <a:solidFill>
                  <a:srgbClr val="FFFFFF"/>
                </a:solidFill>
              </a:rPr>
              <a:t>*.XNS11 File Extension</a:t>
            </a:r>
          </a:p>
          <a:p>
            <a:pPr marL="0" indent="0">
              <a:buNone/>
            </a:pPr>
            <a:endParaRPr lang="da-DK" dirty="0" smtClean="0"/>
          </a:p>
          <a:p>
            <a:pPr marL="0" indent="0">
              <a:buNone/>
            </a:pPr>
            <a:r>
              <a:rPr lang="en-GB" sz="1800" b="1" dirty="0">
                <a:solidFill>
                  <a:srgbClr val="FFFFFF"/>
                </a:solidFill>
              </a:rPr>
              <a:t>How?</a:t>
            </a:r>
            <a:r>
              <a:rPr lang="en-GB" sz="1800" b="1" dirty="0">
                <a:solidFill>
                  <a:srgbClr val="FFFFFF"/>
                </a:solidFill>
                <a:effectLst>
                  <a:outerShdw blurRad="38100" dist="38100" dir="2700000" algn="tl">
                    <a:srgbClr val="C0C0C0"/>
                  </a:outerShdw>
                </a:effectLst>
              </a:rPr>
              <a:t> </a:t>
            </a:r>
            <a:r>
              <a:rPr lang="en-GB" sz="1800" dirty="0">
                <a:solidFill>
                  <a:srgbClr val="FFFFFF"/>
                </a:solidFill>
              </a:rPr>
              <a:t>MIKE Zero -&gt; File -&gt; New -&gt; File -&gt; MIKE 11 -&gt; Cross Sections (.xns11)        </a:t>
            </a:r>
            <a:endParaRPr lang="en-GB" sz="1800" b="1" dirty="0">
              <a:solidFill>
                <a:srgbClr val="FFFFFF"/>
              </a:solidFill>
              <a:effectLst>
                <a:outerShdw blurRad="38100" dist="38100" dir="2700000" algn="tl">
                  <a:srgbClr val="C0C0C0"/>
                </a:outerShdw>
              </a:effectLst>
            </a:endParaRPr>
          </a:p>
          <a:p>
            <a:pPr marL="0" indent="0">
              <a:buNone/>
            </a:pPr>
            <a:endParaRPr lang="da-DK" dirty="0" smtClean="0"/>
          </a:p>
          <a:p>
            <a:pPr marL="0" indent="0">
              <a:buNone/>
            </a:pPr>
            <a:endParaRPr lang="en-GB" dirty="0"/>
          </a:p>
        </p:txBody>
      </p:sp>
      <p:sp>
        <p:nvSpPr>
          <p:cNvPr id="3" name="Footer Placeholder 2"/>
          <p:cNvSpPr>
            <a:spLocks noGrp="1"/>
          </p:cNvSpPr>
          <p:nvPr>
            <p:ph type="ftr" sz="quarter" idx="11"/>
          </p:nvPr>
        </p:nvSpPr>
        <p:spPr/>
        <p:txBody>
          <a:bodyPr/>
          <a:lstStyle/>
          <a:p>
            <a:r>
              <a:rPr lang="en-GB" noProof="0" smtClean="0"/>
              <a:t>© DHI</a:t>
            </a:r>
            <a:endParaRPr lang="en-GB" noProof="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5" name="Text Box 5"/>
          <p:cNvSpPr txBox="1">
            <a:spLocks noChangeArrowheads="1"/>
          </p:cNvSpPr>
          <p:nvPr/>
        </p:nvSpPr>
        <p:spPr bwMode="auto">
          <a:xfrm>
            <a:off x="251520" y="3501008"/>
            <a:ext cx="2233613" cy="915988"/>
          </a:xfrm>
          <a:prstGeom prst="rect">
            <a:avLst/>
          </a:prstGeom>
          <a:noFill/>
          <a:ln w="9525">
            <a:noFill/>
            <a:miter lim="800000"/>
            <a:headEnd/>
            <a:tailEnd/>
          </a:ln>
          <a:effectLst/>
        </p:spPr>
        <p:txBody>
          <a:bodyPr>
            <a:spAutoFit/>
          </a:bodyPr>
          <a:lstStyle/>
          <a:p>
            <a:r>
              <a:rPr lang="en-GB" sz="1800" smtClean="0">
                <a:solidFill>
                  <a:srgbClr val="FFFFFF"/>
                </a:solidFill>
                <a:latin typeface="Arial"/>
              </a:rPr>
              <a:t>Import Raw and Processed Data</a:t>
            </a:r>
          </a:p>
          <a:p>
            <a:r>
              <a:rPr lang="en-GB" sz="1800" smtClean="0">
                <a:solidFill>
                  <a:srgbClr val="FFFFFF"/>
                </a:solidFill>
                <a:latin typeface="Arial"/>
              </a:rPr>
              <a:t>From ASCII</a:t>
            </a:r>
            <a:endParaRPr lang="en-GB" sz="1800" dirty="0">
              <a:solidFill>
                <a:srgbClr val="FFFFFF"/>
              </a:solidFill>
              <a:latin typeface="Arial"/>
            </a:endParaRPr>
          </a:p>
        </p:txBody>
      </p:sp>
      <p:pic>
        <p:nvPicPr>
          <p:cNvPr id="66566" name="Picture 6"/>
          <p:cNvPicPr>
            <a:picLocks noChangeAspect="1" noChangeArrowheads="1"/>
          </p:cNvPicPr>
          <p:nvPr/>
        </p:nvPicPr>
        <p:blipFill>
          <a:blip r:embed="rId2"/>
          <a:srcRect/>
          <a:stretch>
            <a:fillRect/>
          </a:stretch>
        </p:blipFill>
        <p:spPr bwMode="auto">
          <a:xfrm>
            <a:off x="2699792" y="1916832"/>
            <a:ext cx="6196012" cy="4646612"/>
          </a:xfrm>
          <a:prstGeom prst="rect">
            <a:avLst/>
          </a:prstGeom>
          <a:noFill/>
          <a:ln w="9525">
            <a:noFill/>
            <a:miter lim="800000"/>
            <a:headEnd/>
            <a:tailEnd/>
          </a:ln>
          <a:effectLst/>
        </p:spPr>
      </p:pic>
      <p:sp>
        <p:nvSpPr>
          <p:cNvPr id="66567" name="Rectangle 7"/>
          <p:cNvSpPr>
            <a:spLocks noChangeArrowheads="1"/>
          </p:cNvSpPr>
          <p:nvPr/>
        </p:nvSpPr>
        <p:spPr bwMode="auto">
          <a:xfrm>
            <a:off x="2822029" y="3318594"/>
            <a:ext cx="2955925" cy="601663"/>
          </a:xfrm>
          <a:prstGeom prst="rect">
            <a:avLst/>
          </a:prstGeom>
          <a:noFill/>
          <a:ln w="38100">
            <a:solidFill>
              <a:schemeClr val="accent2"/>
            </a:solidFill>
            <a:miter lim="800000"/>
            <a:headEnd/>
            <a:tailEnd/>
          </a:ln>
          <a:effectLst/>
        </p:spPr>
        <p:txBody>
          <a:bodyPr wrap="none" anchor="ctr"/>
          <a:lstStyle/>
          <a:p>
            <a:endParaRPr lang="da-DK"/>
          </a:p>
        </p:txBody>
      </p:sp>
      <p:sp>
        <p:nvSpPr>
          <p:cNvPr id="66568" name="Rectangle 8"/>
          <p:cNvSpPr>
            <a:spLocks noGrp="1" noChangeArrowheads="1"/>
          </p:cNvSpPr>
          <p:nvPr>
            <p:ph type="title"/>
          </p:nvPr>
        </p:nvSpPr>
        <p:spPr>
          <a:noFill/>
          <a:ln/>
        </p:spPr>
        <p:txBody>
          <a:bodyPr/>
          <a:lstStyle/>
          <a:p>
            <a:r>
              <a:rPr lang="da-DK">
                <a:solidFill>
                  <a:srgbClr val="FFFFFF"/>
                </a:solidFill>
              </a:rPr>
              <a:t>CROSS SECTION EDITOR</a:t>
            </a:r>
            <a:endParaRPr lang="en-US">
              <a:solidFill>
                <a:srgbClr val="FFFFFF"/>
              </a:solidFill>
            </a:endParaRPr>
          </a:p>
        </p:txBody>
      </p:sp>
      <p:sp>
        <p:nvSpPr>
          <p:cNvPr id="2" name="Content Placeholder 1"/>
          <p:cNvSpPr>
            <a:spLocks noGrp="1"/>
          </p:cNvSpPr>
          <p:nvPr>
            <p:ph sz="quarter" idx="13"/>
          </p:nvPr>
        </p:nvSpPr>
        <p:spPr/>
        <p:txBody>
          <a:bodyPr/>
          <a:lstStyle/>
          <a:p>
            <a:pPr marL="0" indent="0">
              <a:buNone/>
            </a:pPr>
            <a:r>
              <a:rPr lang="en-US" dirty="0">
                <a:solidFill>
                  <a:srgbClr val="FFFFFF"/>
                </a:solidFill>
              </a:rPr>
              <a:t>File Options (includes Import and Export</a:t>
            </a:r>
            <a:r>
              <a:rPr lang="en-US" dirty="0" smtClean="0">
                <a:solidFill>
                  <a:srgbClr val="FFFFFF"/>
                </a:solidFill>
              </a:rPr>
              <a:t>)</a:t>
            </a:r>
          </a:p>
          <a:p>
            <a:pPr marL="0" indent="0">
              <a:buNone/>
            </a:pPr>
            <a:r>
              <a:rPr lang="en-GB" b="1" dirty="0" smtClean="0">
                <a:solidFill>
                  <a:srgbClr val="FFFFFF"/>
                </a:solidFill>
              </a:rPr>
              <a:t>How</a:t>
            </a:r>
            <a:r>
              <a:rPr lang="en-GB" b="1" dirty="0">
                <a:solidFill>
                  <a:srgbClr val="FFFFFF"/>
                </a:solidFill>
              </a:rPr>
              <a:t>? </a:t>
            </a:r>
            <a:r>
              <a:rPr lang="en-GB" dirty="0">
                <a:solidFill>
                  <a:srgbClr val="FFFFFF"/>
                </a:solidFill>
              </a:rPr>
              <a:t>MIKE Zero -&gt; File</a:t>
            </a:r>
          </a:p>
          <a:p>
            <a:pPr marL="0" indent="0">
              <a:buNone/>
            </a:pPr>
            <a:endParaRPr lang="en-US" dirty="0">
              <a:solidFill>
                <a:srgbClr val="FFFFFF"/>
              </a:solidFill>
            </a:endParaRPr>
          </a:p>
          <a:p>
            <a:pPr marL="0" indent="0">
              <a:buNone/>
            </a:pPr>
            <a:endParaRPr lang="en-GB" dirty="0"/>
          </a:p>
        </p:txBody>
      </p:sp>
      <p:sp>
        <p:nvSpPr>
          <p:cNvPr id="3" name="Footer Placeholder 2"/>
          <p:cNvSpPr>
            <a:spLocks noGrp="1"/>
          </p:cNvSpPr>
          <p:nvPr>
            <p:ph type="ftr" sz="quarter" idx="11"/>
          </p:nvPr>
        </p:nvSpPr>
        <p:spPr/>
        <p:txBody>
          <a:bodyPr/>
          <a:lstStyle/>
          <a:p>
            <a:r>
              <a:rPr lang="en-GB" noProof="0" smtClean="0"/>
              <a:t>© DHI</a:t>
            </a:r>
            <a:endParaRPr lang="en-GB" noProof="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p:cNvPicPr>
            <a:picLocks noChangeAspect="1" noChangeArrowheads="1"/>
          </p:cNvPicPr>
          <p:nvPr/>
        </p:nvPicPr>
        <p:blipFill>
          <a:blip r:embed="rId2"/>
          <a:srcRect/>
          <a:stretch>
            <a:fillRect/>
          </a:stretch>
        </p:blipFill>
        <p:spPr bwMode="auto">
          <a:xfrm>
            <a:off x="2508250" y="1868488"/>
            <a:ext cx="6500813" cy="4881562"/>
          </a:xfrm>
          <a:prstGeom prst="rect">
            <a:avLst/>
          </a:prstGeom>
          <a:noFill/>
          <a:ln w="9525">
            <a:noFill/>
            <a:miter lim="800000"/>
            <a:headEnd/>
            <a:tailEnd/>
          </a:ln>
          <a:effectLst/>
        </p:spPr>
      </p:pic>
      <p:sp>
        <p:nvSpPr>
          <p:cNvPr id="68613" name="Rectangle 5"/>
          <p:cNvSpPr>
            <a:spLocks noChangeArrowheads="1"/>
          </p:cNvSpPr>
          <p:nvPr/>
        </p:nvSpPr>
        <p:spPr bwMode="auto">
          <a:xfrm>
            <a:off x="6110288" y="2382838"/>
            <a:ext cx="2827337" cy="4279900"/>
          </a:xfrm>
          <a:prstGeom prst="rect">
            <a:avLst/>
          </a:prstGeom>
          <a:noFill/>
          <a:ln w="38100">
            <a:solidFill>
              <a:schemeClr val="accent2"/>
            </a:solidFill>
            <a:miter lim="800000"/>
            <a:headEnd/>
            <a:tailEnd/>
          </a:ln>
          <a:effectLst/>
        </p:spPr>
        <p:txBody>
          <a:bodyPr wrap="none" anchor="ctr"/>
          <a:lstStyle/>
          <a:p>
            <a:endParaRPr lang="da-DK">
              <a:solidFill>
                <a:srgbClr val="CC6633"/>
              </a:solidFill>
            </a:endParaRPr>
          </a:p>
        </p:txBody>
      </p:sp>
      <p:sp>
        <p:nvSpPr>
          <p:cNvPr id="68614" name="Rectangle 6"/>
          <p:cNvSpPr>
            <a:spLocks noChangeArrowheads="1"/>
          </p:cNvSpPr>
          <p:nvPr/>
        </p:nvSpPr>
        <p:spPr bwMode="auto">
          <a:xfrm>
            <a:off x="3789363" y="3989388"/>
            <a:ext cx="2246312" cy="2116137"/>
          </a:xfrm>
          <a:prstGeom prst="rect">
            <a:avLst/>
          </a:prstGeom>
          <a:noFill/>
          <a:ln w="38100">
            <a:solidFill>
              <a:schemeClr val="accent2"/>
            </a:solidFill>
            <a:miter lim="800000"/>
            <a:headEnd/>
            <a:tailEnd/>
          </a:ln>
          <a:effectLst/>
        </p:spPr>
        <p:txBody>
          <a:bodyPr wrap="none" anchor="ctr"/>
          <a:lstStyle/>
          <a:p>
            <a:endParaRPr lang="da-DK">
              <a:solidFill>
                <a:srgbClr val="CC6633"/>
              </a:solidFill>
            </a:endParaRPr>
          </a:p>
        </p:txBody>
      </p:sp>
      <p:sp>
        <p:nvSpPr>
          <p:cNvPr id="68615" name="Rectangle 7"/>
          <p:cNvSpPr>
            <a:spLocks noChangeArrowheads="1"/>
          </p:cNvSpPr>
          <p:nvPr/>
        </p:nvSpPr>
        <p:spPr bwMode="auto">
          <a:xfrm>
            <a:off x="2574925" y="4000500"/>
            <a:ext cx="1160463" cy="2114550"/>
          </a:xfrm>
          <a:prstGeom prst="rect">
            <a:avLst/>
          </a:prstGeom>
          <a:noFill/>
          <a:ln w="38100">
            <a:solidFill>
              <a:schemeClr val="accent2"/>
            </a:solidFill>
            <a:miter lim="800000"/>
            <a:headEnd/>
            <a:tailEnd/>
          </a:ln>
          <a:effectLst/>
        </p:spPr>
        <p:txBody>
          <a:bodyPr wrap="none" anchor="ctr"/>
          <a:lstStyle/>
          <a:p>
            <a:endParaRPr lang="da-DK">
              <a:solidFill>
                <a:srgbClr val="CC6633"/>
              </a:solidFill>
            </a:endParaRPr>
          </a:p>
        </p:txBody>
      </p:sp>
      <p:sp>
        <p:nvSpPr>
          <p:cNvPr id="68616" name="Rectangle 8"/>
          <p:cNvSpPr>
            <a:spLocks noChangeArrowheads="1"/>
          </p:cNvSpPr>
          <p:nvPr/>
        </p:nvSpPr>
        <p:spPr bwMode="auto">
          <a:xfrm>
            <a:off x="2573338" y="2376488"/>
            <a:ext cx="3460750" cy="1550987"/>
          </a:xfrm>
          <a:prstGeom prst="rect">
            <a:avLst/>
          </a:prstGeom>
          <a:noFill/>
          <a:ln w="38100">
            <a:solidFill>
              <a:schemeClr val="accent2"/>
            </a:solidFill>
            <a:miter lim="800000"/>
            <a:headEnd/>
            <a:tailEnd/>
          </a:ln>
          <a:effectLst/>
        </p:spPr>
        <p:txBody>
          <a:bodyPr wrap="none" anchor="ctr"/>
          <a:lstStyle/>
          <a:p>
            <a:endParaRPr lang="da-DK">
              <a:solidFill>
                <a:srgbClr val="CC6633"/>
              </a:solidFill>
            </a:endParaRPr>
          </a:p>
        </p:txBody>
      </p:sp>
      <p:sp>
        <p:nvSpPr>
          <p:cNvPr id="68617" name="Rectangle 9"/>
          <p:cNvSpPr>
            <a:spLocks noChangeArrowheads="1"/>
          </p:cNvSpPr>
          <p:nvPr/>
        </p:nvSpPr>
        <p:spPr bwMode="auto">
          <a:xfrm>
            <a:off x="2574925" y="6170613"/>
            <a:ext cx="3475038" cy="487362"/>
          </a:xfrm>
          <a:prstGeom prst="rect">
            <a:avLst/>
          </a:prstGeom>
          <a:noFill/>
          <a:ln w="38100">
            <a:solidFill>
              <a:schemeClr val="accent2"/>
            </a:solidFill>
            <a:miter lim="800000"/>
            <a:headEnd/>
            <a:tailEnd/>
          </a:ln>
          <a:effectLst/>
        </p:spPr>
        <p:txBody>
          <a:bodyPr wrap="none" anchor="ctr"/>
          <a:lstStyle/>
          <a:p>
            <a:endParaRPr lang="da-DK">
              <a:solidFill>
                <a:srgbClr val="CC6633"/>
              </a:solidFill>
            </a:endParaRPr>
          </a:p>
        </p:txBody>
      </p:sp>
      <p:sp>
        <p:nvSpPr>
          <p:cNvPr id="68618" name="Text Box 10"/>
          <p:cNvSpPr txBox="1">
            <a:spLocks noChangeArrowheads="1"/>
          </p:cNvSpPr>
          <p:nvPr/>
        </p:nvSpPr>
        <p:spPr bwMode="auto">
          <a:xfrm>
            <a:off x="179512" y="3140968"/>
            <a:ext cx="2233613" cy="2563813"/>
          </a:xfrm>
          <a:prstGeom prst="rect">
            <a:avLst/>
          </a:prstGeom>
          <a:noFill/>
          <a:ln w="9525">
            <a:noFill/>
            <a:miter lim="800000"/>
            <a:headEnd/>
            <a:tailEnd/>
          </a:ln>
          <a:effectLst/>
        </p:spPr>
        <p:txBody>
          <a:bodyPr>
            <a:spAutoFit/>
          </a:bodyPr>
          <a:lstStyle/>
          <a:p>
            <a:r>
              <a:rPr lang="en-GB" sz="1800" smtClean="0">
                <a:solidFill>
                  <a:srgbClr val="FFFFFF"/>
                </a:solidFill>
                <a:latin typeface="Arial"/>
              </a:rPr>
              <a:t>1. Properties</a:t>
            </a:r>
          </a:p>
          <a:p>
            <a:endParaRPr lang="en-GB" sz="1800" smtClean="0">
              <a:solidFill>
                <a:srgbClr val="FFFFFF"/>
              </a:solidFill>
              <a:latin typeface="Arial"/>
            </a:endParaRPr>
          </a:p>
          <a:p>
            <a:r>
              <a:rPr lang="en-GB" sz="1800" smtClean="0">
                <a:solidFill>
                  <a:srgbClr val="FFFFFF"/>
                </a:solidFill>
                <a:latin typeface="Arial"/>
              </a:rPr>
              <a:t>2. Tree</a:t>
            </a:r>
          </a:p>
          <a:p>
            <a:endParaRPr lang="en-GB" sz="1800" smtClean="0">
              <a:solidFill>
                <a:srgbClr val="FFFFFF"/>
              </a:solidFill>
              <a:latin typeface="Arial"/>
            </a:endParaRPr>
          </a:p>
          <a:p>
            <a:r>
              <a:rPr lang="en-GB" sz="1800" smtClean="0">
                <a:solidFill>
                  <a:srgbClr val="FFFFFF"/>
                </a:solidFill>
                <a:latin typeface="Arial"/>
              </a:rPr>
              <a:t>3. Tabular</a:t>
            </a:r>
          </a:p>
          <a:p>
            <a:endParaRPr lang="en-GB" sz="1800" smtClean="0">
              <a:solidFill>
                <a:srgbClr val="FFFFFF"/>
              </a:solidFill>
              <a:latin typeface="Arial"/>
            </a:endParaRPr>
          </a:p>
          <a:p>
            <a:r>
              <a:rPr lang="en-GB" sz="1800" smtClean="0">
                <a:solidFill>
                  <a:srgbClr val="FFFFFF"/>
                </a:solidFill>
                <a:latin typeface="Arial"/>
              </a:rPr>
              <a:t>4. Functions</a:t>
            </a:r>
          </a:p>
          <a:p>
            <a:endParaRPr lang="en-GB" sz="1800" smtClean="0">
              <a:solidFill>
                <a:srgbClr val="FFFFFF"/>
              </a:solidFill>
              <a:latin typeface="Arial"/>
            </a:endParaRPr>
          </a:p>
          <a:p>
            <a:r>
              <a:rPr lang="en-GB" sz="1800" smtClean="0">
                <a:solidFill>
                  <a:srgbClr val="FFFFFF"/>
                </a:solidFill>
                <a:latin typeface="Arial"/>
              </a:rPr>
              <a:t>5. Graphical</a:t>
            </a:r>
            <a:endParaRPr lang="en-GB" sz="1800" dirty="0">
              <a:solidFill>
                <a:srgbClr val="FFFFFF"/>
              </a:solidFill>
              <a:latin typeface="Arial"/>
            </a:endParaRPr>
          </a:p>
        </p:txBody>
      </p:sp>
      <p:sp>
        <p:nvSpPr>
          <p:cNvPr id="68619" name="Text Box 11"/>
          <p:cNvSpPr txBox="1">
            <a:spLocks noChangeArrowheads="1"/>
          </p:cNvSpPr>
          <p:nvPr/>
        </p:nvSpPr>
        <p:spPr bwMode="auto">
          <a:xfrm>
            <a:off x="5622925" y="3625850"/>
            <a:ext cx="282575" cy="304800"/>
          </a:xfrm>
          <a:prstGeom prst="rect">
            <a:avLst/>
          </a:prstGeom>
          <a:noFill/>
          <a:ln w="9525">
            <a:solidFill>
              <a:schemeClr val="accent2"/>
            </a:solidFill>
            <a:miter lim="800000"/>
            <a:headEnd/>
            <a:tailEnd/>
          </a:ln>
          <a:effectLst/>
        </p:spPr>
        <p:txBody>
          <a:bodyPr wrap="none">
            <a:spAutoFit/>
          </a:bodyPr>
          <a:lstStyle/>
          <a:p>
            <a:r>
              <a:rPr lang="en-GB" sz="1400" b="1" smtClean="0">
                <a:solidFill>
                  <a:schemeClr val="accent6"/>
                </a:solidFill>
                <a:latin typeface="Arial"/>
              </a:rPr>
              <a:t>1</a:t>
            </a:r>
            <a:endParaRPr lang="en-GB" sz="1400" b="1">
              <a:solidFill>
                <a:schemeClr val="accent6"/>
              </a:solidFill>
              <a:latin typeface="Arial"/>
            </a:endParaRPr>
          </a:p>
        </p:txBody>
      </p:sp>
      <p:sp>
        <p:nvSpPr>
          <p:cNvPr id="68620" name="Text Box 12"/>
          <p:cNvSpPr txBox="1">
            <a:spLocks noChangeArrowheads="1"/>
          </p:cNvSpPr>
          <p:nvPr/>
        </p:nvSpPr>
        <p:spPr bwMode="auto">
          <a:xfrm>
            <a:off x="3409950" y="5813425"/>
            <a:ext cx="282575" cy="304800"/>
          </a:xfrm>
          <a:prstGeom prst="rect">
            <a:avLst/>
          </a:prstGeom>
          <a:noFill/>
          <a:ln w="9525">
            <a:solidFill>
              <a:schemeClr val="accent2"/>
            </a:solidFill>
            <a:miter lim="800000"/>
            <a:headEnd/>
            <a:tailEnd/>
          </a:ln>
          <a:effectLst/>
        </p:spPr>
        <p:txBody>
          <a:bodyPr wrap="none">
            <a:spAutoFit/>
          </a:bodyPr>
          <a:lstStyle/>
          <a:p>
            <a:r>
              <a:rPr lang="en-GB" sz="1400" b="1" smtClean="0">
                <a:solidFill>
                  <a:schemeClr val="accent6"/>
                </a:solidFill>
                <a:latin typeface="Arial"/>
              </a:rPr>
              <a:t>2</a:t>
            </a:r>
            <a:endParaRPr lang="en-GB" sz="1400" b="1">
              <a:solidFill>
                <a:schemeClr val="accent6"/>
              </a:solidFill>
              <a:latin typeface="Arial"/>
            </a:endParaRPr>
          </a:p>
        </p:txBody>
      </p:sp>
      <p:sp>
        <p:nvSpPr>
          <p:cNvPr id="68621" name="Text Box 13"/>
          <p:cNvSpPr txBox="1">
            <a:spLocks noChangeArrowheads="1"/>
          </p:cNvSpPr>
          <p:nvPr/>
        </p:nvSpPr>
        <p:spPr bwMode="auto">
          <a:xfrm>
            <a:off x="5697538" y="5815013"/>
            <a:ext cx="282575" cy="304800"/>
          </a:xfrm>
          <a:prstGeom prst="rect">
            <a:avLst/>
          </a:prstGeom>
          <a:noFill/>
          <a:ln w="9525">
            <a:solidFill>
              <a:schemeClr val="accent2"/>
            </a:solidFill>
            <a:miter lim="800000"/>
            <a:headEnd/>
            <a:tailEnd/>
          </a:ln>
          <a:effectLst/>
        </p:spPr>
        <p:txBody>
          <a:bodyPr wrap="none">
            <a:spAutoFit/>
          </a:bodyPr>
          <a:lstStyle/>
          <a:p>
            <a:r>
              <a:rPr lang="en-GB" sz="1400" b="1" smtClean="0">
                <a:solidFill>
                  <a:schemeClr val="accent6"/>
                </a:solidFill>
                <a:latin typeface="Arial"/>
              </a:rPr>
              <a:t>3</a:t>
            </a:r>
            <a:endParaRPr lang="en-GB" sz="1400" b="1">
              <a:solidFill>
                <a:schemeClr val="accent6"/>
              </a:solidFill>
              <a:latin typeface="Arial"/>
            </a:endParaRPr>
          </a:p>
        </p:txBody>
      </p:sp>
      <p:sp>
        <p:nvSpPr>
          <p:cNvPr id="68622" name="Text Box 14"/>
          <p:cNvSpPr txBox="1">
            <a:spLocks noChangeArrowheads="1"/>
          </p:cNvSpPr>
          <p:nvPr/>
        </p:nvSpPr>
        <p:spPr bwMode="auto">
          <a:xfrm>
            <a:off x="5699125" y="6345238"/>
            <a:ext cx="282575" cy="304800"/>
          </a:xfrm>
          <a:prstGeom prst="rect">
            <a:avLst/>
          </a:prstGeom>
          <a:noFill/>
          <a:ln w="9525">
            <a:solidFill>
              <a:schemeClr val="accent2"/>
            </a:solidFill>
            <a:miter lim="800000"/>
            <a:headEnd/>
            <a:tailEnd/>
          </a:ln>
          <a:effectLst/>
        </p:spPr>
        <p:txBody>
          <a:bodyPr wrap="none">
            <a:spAutoFit/>
          </a:bodyPr>
          <a:lstStyle/>
          <a:p>
            <a:r>
              <a:rPr lang="en-GB" sz="1400" b="1" smtClean="0">
                <a:solidFill>
                  <a:schemeClr val="accent6"/>
                </a:solidFill>
                <a:latin typeface="Arial"/>
              </a:rPr>
              <a:t>4</a:t>
            </a:r>
            <a:endParaRPr lang="en-GB" sz="1400" b="1">
              <a:solidFill>
                <a:schemeClr val="accent6"/>
              </a:solidFill>
              <a:latin typeface="Arial"/>
            </a:endParaRPr>
          </a:p>
        </p:txBody>
      </p:sp>
      <p:sp>
        <p:nvSpPr>
          <p:cNvPr id="68623" name="Text Box 15"/>
          <p:cNvSpPr txBox="1">
            <a:spLocks noChangeArrowheads="1"/>
          </p:cNvSpPr>
          <p:nvPr/>
        </p:nvSpPr>
        <p:spPr bwMode="auto">
          <a:xfrm>
            <a:off x="8686800" y="6346825"/>
            <a:ext cx="282575" cy="304800"/>
          </a:xfrm>
          <a:prstGeom prst="rect">
            <a:avLst/>
          </a:prstGeom>
          <a:noFill/>
          <a:ln w="9525">
            <a:solidFill>
              <a:schemeClr val="accent2"/>
            </a:solidFill>
            <a:miter lim="800000"/>
            <a:headEnd/>
            <a:tailEnd/>
          </a:ln>
          <a:effectLst/>
        </p:spPr>
        <p:txBody>
          <a:bodyPr wrap="none">
            <a:spAutoFit/>
          </a:bodyPr>
          <a:lstStyle/>
          <a:p>
            <a:r>
              <a:rPr lang="en-GB" sz="1400" b="1" smtClean="0">
                <a:solidFill>
                  <a:schemeClr val="accent6"/>
                </a:solidFill>
                <a:latin typeface="Arial"/>
              </a:rPr>
              <a:t>5</a:t>
            </a:r>
            <a:endParaRPr lang="en-GB" sz="1400" b="1">
              <a:solidFill>
                <a:schemeClr val="accent6"/>
              </a:solidFill>
              <a:latin typeface="Arial"/>
            </a:endParaRPr>
          </a:p>
        </p:txBody>
      </p:sp>
      <p:sp>
        <p:nvSpPr>
          <p:cNvPr id="68624" name="Rectangle 16"/>
          <p:cNvSpPr>
            <a:spLocks noGrp="1" noChangeArrowheads="1"/>
          </p:cNvSpPr>
          <p:nvPr>
            <p:ph type="title"/>
          </p:nvPr>
        </p:nvSpPr>
        <p:spPr>
          <a:noFill/>
          <a:ln/>
        </p:spPr>
        <p:txBody>
          <a:bodyPr/>
          <a:lstStyle/>
          <a:p>
            <a:r>
              <a:rPr lang="da-DK">
                <a:solidFill>
                  <a:srgbClr val="FFFFFF"/>
                </a:solidFill>
              </a:rPr>
              <a:t>CROSS SECTION EDITOR</a:t>
            </a:r>
            <a:endParaRPr lang="en-US">
              <a:solidFill>
                <a:srgbClr val="FFFFFF"/>
              </a:solidFill>
            </a:endParaRPr>
          </a:p>
        </p:txBody>
      </p:sp>
      <p:sp>
        <p:nvSpPr>
          <p:cNvPr id="2" name="Content Placeholder 1"/>
          <p:cNvSpPr>
            <a:spLocks noGrp="1"/>
          </p:cNvSpPr>
          <p:nvPr>
            <p:ph sz="quarter" idx="13"/>
          </p:nvPr>
        </p:nvSpPr>
        <p:spPr/>
        <p:txBody>
          <a:bodyPr/>
          <a:lstStyle/>
          <a:p>
            <a:pPr marL="0" indent="0">
              <a:buNone/>
            </a:pPr>
            <a:r>
              <a:rPr lang="en-US" dirty="0">
                <a:solidFill>
                  <a:srgbClr val="FFFFFF"/>
                </a:solidFill>
              </a:rPr>
              <a:t>Raw Data View (Five Editing Panels)</a:t>
            </a:r>
          </a:p>
          <a:p>
            <a:pPr marL="0" indent="0">
              <a:buNone/>
            </a:pPr>
            <a:endParaRPr lang="en-GB" dirty="0"/>
          </a:p>
        </p:txBody>
      </p:sp>
      <p:sp>
        <p:nvSpPr>
          <p:cNvPr id="3" name="Footer Placeholder 2"/>
          <p:cNvSpPr>
            <a:spLocks noGrp="1"/>
          </p:cNvSpPr>
          <p:nvPr>
            <p:ph type="ftr" sz="quarter" idx="11"/>
          </p:nvPr>
        </p:nvSpPr>
        <p:spPr/>
        <p:txBody>
          <a:bodyPr/>
          <a:lstStyle/>
          <a:p>
            <a:r>
              <a:rPr lang="en-GB" noProof="0" smtClean="0"/>
              <a:t>© DHI</a:t>
            </a:r>
            <a:endParaRPr lang="en-GB" noProof="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6" name="Picture 4"/>
          <p:cNvPicPr>
            <a:picLocks noChangeAspect="1" noChangeArrowheads="1"/>
          </p:cNvPicPr>
          <p:nvPr/>
        </p:nvPicPr>
        <p:blipFill>
          <a:blip r:embed="rId2"/>
          <a:srcRect l="1479" t="42821" r="80182" b="14766"/>
          <a:stretch>
            <a:fillRect/>
          </a:stretch>
        </p:blipFill>
        <p:spPr bwMode="auto">
          <a:xfrm>
            <a:off x="2173288" y="2179638"/>
            <a:ext cx="2514600" cy="4359275"/>
          </a:xfrm>
          <a:prstGeom prst="rect">
            <a:avLst/>
          </a:prstGeom>
          <a:noFill/>
          <a:ln w="9525">
            <a:noFill/>
            <a:miter lim="800000"/>
            <a:headEnd/>
            <a:tailEnd/>
          </a:ln>
          <a:effectLst/>
        </p:spPr>
      </p:pic>
      <p:sp>
        <p:nvSpPr>
          <p:cNvPr id="69637" name="Text Box 5"/>
          <p:cNvSpPr txBox="1">
            <a:spLocks noChangeArrowheads="1"/>
          </p:cNvSpPr>
          <p:nvPr/>
        </p:nvSpPr>
        <p:spPr bwMode="auto">
          <a:xfrm>
            <a:off x="142844" y="3573016"/>
            <a:ext cx="2233612" cy="915988"/>
          </a:xfrm>
          <a:prstGeom prst="rect">
            <a:avLst/>
          </a:prstGeom>
          <a:noFill/>
          <a:ln w="9525">
            <a:noFill/>
            <a:miter lim="800000"/>
            <a:headEnd/>
            <a:tailEnd/>
          </a:ln>
          <a:effectLst/>
        </p:spPr>
        <p:txBody>
          <a:bodyPr>
            <a:spAutoFit/>
          </a:bodyPr>
          <a:lstStyle/>
          <a:p>
            <a:r>
              <a:rPr lang="en-GB" sz="1800" dirty="0" smtClean="0">
                <a:solidFill>
                  <a:srgbClr val="FFFFFF"/>
                </a:solidFill>
                <a:latin typeface="Arial"/>
              </a:rPr>
              <a:t>Full Right Click</a:t>
            </a:r>
          </a:p>
          <a:p>
            <a:r>
              <a:rPr lang="en-GB" sz="1800" dirty="0" smtClean="0">
                <a:solidFill>
                  <a:srgbClr val="FFFFFF"/>
                </a:solidFill>
                <a:latin typeface="Arial"/>
              </a:rPr>
              <a:t>Functionality at Each Tree Level</a:t>
            </a:r>
            <a:endParaRPr lang="en-GB" sz="1800" dirty="0">
              <a:solidFill>
                <a:srgbClr val="FFFFFF"/>
              </a:solidFill>
              <a:latin typeface="Arial"/>
            </a:endParaRPr>
          </a:p>
        </p:txBody>
      </p:sp>
      <p:pic>
        <p:nvPicPr>
          <p:cNvPr id="69638" name="Picture 6"/>
          <p:cNvPicPr>
            <a:picLocks noChangeAspect="1" noChangeArrowheads="1"/>
          </p:cNvPicPr>
          <p:nvPr/>
        </p:nvPicPr>
        <p:blipFill>
          <a:blip r:embed="rId3"/>
          <a:srcRect l="9229" t="54141" r="77519" b="31500"/>
          <a:stretch>
            <a:fillRect/>
          </a:stretch>
        </p:blipFill>
        <p:spPr bwMode="auto">
          <a:xfrm>
            <a:off x="5594350" y="1974850"/>
            <a:ext cx="2432050" cy="1974850"/>
          </a:xfrm>
          <a:prstGeom prst="rect">
            <a:avLst/>
          </a:prstGeom>
          <a:noFill/>
          <a:ln w="9525">
            <a:noFill/>
            <a:miter lim="800000"/>
            <a:headEnd/>
            <a:tailEnd/>
          </a:ln>
          <a:effectLst/>
        </p:spPr>
      </p:pic>
      <p:sp>
        <p:nvSpPr>
          <p:cNvPr id="69639" name="Line 7"/>
          <p:cNvSpPr>
            <a:spLocks noChangeShapeType="1"/>
          </p:cNvSpPr>
          <p:nvPr/>
        </p:nvSpPr>
        <p:spPr bwMode="auto">
          <a:xfrm>
            <a:off x="4629150" y="3100388"/>
            <a:ext cx="985838" cy="0"/>
          </a:xfrm>
          <a:prstGeom prst="line">
            <a:avLst/>
          </a:prstGeom>
          <a:noFill/>
          <a:ln w="28575">
            <a:solidFill>
              <a:schemeClr val="accent2"/>
            </a:solidFill>
            <a:round/>
            <a:headEnd/>
            <a:tailEnd type="triangle" w="med" len="med"/>
          </a:ln>
          <a:effectLst/>
        </p:spPr>
        <p:txBody>
          <a:bodyPr/>
          <a:lstStyle/>
          <a:p>
            <a:endParaRPr lang="da-DK"/>
          </a:p>
        </p:txBody>
      </p:sp>
      <p:pic>
        <p:nvPicPr>
          <p:cNvPr id="69640" name="Picture 8"/>
          <p:cNvPicPr>
            <a:picLocks noChangeAspect="1" noChangeArrowheads="1"/>
          </p:cNvPicPr>
          <p:nvPr/>
        </p:nvPicPr>
        <p:blipFill>
          <a:blip r:embed="rId4"/>
          <a:srcRect/>
          <a:stretch>
            <a:fillRect/>
          </a:stretch>
        </p:blipFill>
        <p:spPr bwMode="auto">
          <a:xfrm>
            <a:off x="5662613" y="4283075"/>
            <a:ext cx="3290887" cy="2389188"/>
          </a:xfrm>
          <a:prstGeom prst="rect">
            <a:avLst/>
          </a:prstGeom>
          <a:noFill/>
          <a:ln w="9525">
            <a:noFill/>
            <a:miter lim="800000"/>
            <a:headEnd/>
            <a:tailEnd/>
          </a:ln>
          <a:effectLst/>
        </p:spPr>
      </p:pic>
      <p:sp>
        <p:nvSpPr>
          <p:cNvPr id="69641" name="Freeform 9"/>
          <p:cNvSpPr>
            <a:spLocks/>
          </p:cNvSpPr>
          <p:nvPr/>
        </p:nvSpPr>
        <p:spPr bwMode="auto">
          <a:xfrm>
            <a:off x="7929563" y="2100263"/>
            <a:ext cx="357187" cy="2185987"/>
          </a:xfrm>
          <a:custGeom>
            <a:avLst/>
            <a:gdLst/>
            <a:ahLst/>
            <a:cxnLst>
              <a:cxn ang="0">
                <a:pos x="0" y="0"/>
              </a:cxn>
              <a:cxn ang="0">
                <a:pos x="486" y="0"/>
              </a:cxn>
              <a:cxn ang="0">
                <a:pos x="486" y="1215"/>
              </a:cxn>
            </a:cxnLst>
            <a:rect l="0" t="0" r="r" b="b"/>
            <a:pathLst>
              <a:path w="486" h="1215">
                <a:moveTo>
                  <a:pt x="0" y="0"/>
                </a:moveTo>
                <a:lnTo>
                  <a:pt x="486" y="0"/>
                </a:lnTo>
                <a:lnTo>
                  <a:pt x="486" y="1215"/>
                </a:lnTo>
              </a:path>
            </a:pathLst>
          </a:custGeom>
          <a:noFill/>
          <a:ln w="28575">
            <a:solidFill>
              <a:schemeClr val="accent2"/>
            </a:solidFill>
            <a:round/>
            <a:headEnd type="none" w="med" len="med"/>
            <a:tailEnd type="triangle" w="med" len="med"/>
          </a:ln>
          <a:effectLst/>
        </p:spPr>
        <p:txBody>
          <a:bodyPr/>
          <a:lstStyle/>
          <a:p>
            <a:endParaRPr lang="da-DK"/>
          </a:p>
        </p:txBody>
      </p:sp>
      <p:sp>
        <p:nvSpPr>
          <p:cNvPr id="69642" name="Rectangle 10"/>
          <p:cNvSpPr>
            <a:spLocks noGrp="1" noChangeArrowheads="1"/>
          </p:cNvSpPr>
          <p:nvPr>
            <p:ph type="title"/>
          </p:nvPr>
        </p:nvSpPr>
        <p:spPr>
          <a:noFill/>
          <a:ln/>
        </p:spPr>
        <p:txBody>
          <a:bodyPr/>
          <a:lstStyle/>
          <a:p>
            <a:r>
              <a:rPr lang="da-DK">
                <a:solidFill>
                  <a:srgbClr val="FFFFFF"/>
                </a:solidFill>
              </a:rPr>
              <a:t>CROSS SECTION EDITOR</a:t>
            </a:r>
            <a:endParaRPr lang="en-US">
              <a:solidFill>
                <a:srgbClr val="FFFFFF"/>
              </a:solidFill>
            </a:endParaRPr>
          </a:p>
        </p:txBody>
      </p:sp>
      <p:sp>
        <p:nvSpPr>
          <p:cNvPr id="2" name="Content Placeholder 1"/>
          <p:cNvSpPr>
            <a:spLocks noGrp="1"/>
          </p:cNvSpPr>
          <p:nvPr>
            <p:ph sz="quarter" idx="13"/>
          </p:nvPr>
        </p:nvSpPr>
        <p:spPr/>
        <p:txBody>
          <a:bodyPr/>
          <a:lstStyle/>
          <a:p>
            <a:pPr marL="0" indent="0">
              <a:buNone/>
            </a:pPr>
            <a:r>
              <a:rPr lang="en-US" dirty="0">
                <a:solidFill>
                  <a:srgbClr val="FFFFFF"/>
                </a:solidFill>
              </a:rPr>
              <a:t>Raw Data View (Tree Panel)</a:t>
            </a:r>
          </a:p>
          <a:p>
            <a:pPr marL="0" indent="0">
              <a:buNone/>
            </a:pPr>
            <a:endParaRPr lang="en-GB" dirty="0"/>
          </a:p>
        </p:txBody>
      </p:sp>
      <p:sp>
        <p:nvSpPr>
          <p:cNvPr id="3" name="Footer Placeholder 2"/>
          <p:cNvSpPr>
            <a:spLocks noGrp="1"/>
          </p:cNvSpPr>
          <p:nvPr>
            <p:ph type="ftr" sz="quarter" idx="11"/>
          </p:nvPr>
        </p:nvSpPr>
        <p:spPr/>
        <p:txBody>
          <a:bodyPr/>
          <a:lstStyle/>
          <a:p>
            <a:r>
              <a:rPr lang="en-GB" noProof="0" smtClean="0"/>
              <a:t>© DHI</a:t>
            </a:r>
            <a:endParaRPr lang="en-GB" noProof="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60" name="Text Box 4"/>
          <p:cNvSpPr txBox="1">
            <a:spLocks noChangeArrowheads="1"/>
          </p:cNvSpPr>
          <p:nvPr/>
        </p:nvSpPr>
        <p:spPr bwMode="auto">
          <a:xfrm>
            <a:off x="467544" y="5589240"/>
            <a:ext cx="2533650" cy="641350"/>
          </a:xfrm>
          <a:prstGeom prst="rect">
            <a:avLst/>
          </a:prstGeom>
          <a:noFill/>
          <a:ln w="9525">
            <a:noFill/>
            <a:miter lim="800000"/>
            <a:headEnd/>
            <a:tailEnd/>
          </a:ln>
          <a:effectLst/>
        </p:spPr>
        <p:txBody>
          <a:bodyPr>
            <a:spAutoFit/>
          </a:bodyPr>
          <a:lstStyle/>
          <a:p>
            <a:r>
              <a:rPr lang="en-GB" sz="1800" smtClean="0">
                <a:solidFill>
                  <a:srgbClr val="FFFFFF"/>
                </a:solidFill>
                <a:latin typeface="Arial"/>
              </a:rPr>
              <a:t>Rename Branches</a:t>
            </a:r>
          </a:p>
          <a:p>
            <a:r>
              <a:rPr lang="en-GB" sz="1800" smtClean="0">
                <a:solidFill>
                  <a:srgbClr val="FFFFFF"/>
                </a:solidFill>
                <a:latin typeface="Arial"/>
              </a:rPr>
              <a:t>and Cross-Sections</a:t>
            </a:r>
            <a:endParaRPr lang="en-GB" sz="1800" dirty="0">
              <a:solidFill>
                <a:srgbClr val="FFFFFF"/>
              </a:solidFill>
              <a:latin typeface="Arial"/>
            </a:endParaRPr>
          </a:p>
        </p:txBody>
      </p:sp>
      <p:pic>
        <p:nvPicPr>
          <p:cNvPr id="70661" name="Picture 5"/>
          <p:cNvPicPr>
            <a:picLocks noChangeAspect="1" noChangeArrowheads="1"/>
          </p:cNvPicPr>
          <p:nvPr/>
        </p:nvPicPr>
        <p:blipFill>
          <a:blip r:embed="rId2"/>
          <a:srcRect l="9229" t="54141" r="77519" b="31500"/>
          <a:stretch>
            <a:fillRect/>
          </a:stretch>
        </p:blipFill>
        <p:spPr bwMode="auto">
          <a:xfrm>
            <a:off x="850900" y="2132013"/>
            <a:ext cx="2060575" cy="1673225"/>
          </a:xfrm>
          <a:prstGeom prst="rect">
            <a:avLst/>
          </a:prstGeom>
          <a:noFill/>
          <a:ln w="9525">
            <a:noFill/>
            <a:miter lim="800000"/>
            <a:headEnd/>
            <a:tailEnd/>
          </a:ln>
          <a:effectLst/>
        </p:spPr>
      </p:pic>
      <p:sp>
        <p:nvSpPr>
          <p:cNvPr id="70662" name="Freeform 6"/>
          <p:cNvSpPr>
            <a:spLocks/>
          </p:cNvSpPr>
          <p:nvPr/>
        </p:nvSpPr>
        <p:spPr bwMode="auto">
          <a:xfrm>
            <a:off x="3286125" y="2986088"/>
            <a:ext cx="5000625" cy="442912"/>
          </a:xfrm>
          <a:custGeom>
            <a:avLst/>
            <a:gdLst/>
            <a:ahLst/>
            <a:cxnLst>
              <a:cxn ang="0">
                <a:pos x="0" y="0"/>
              </a:cxn>
              <a:cxn ang="0">
                <a:pos x="486" y="0"/>
              </a:cxn>
              <a:cxn ang="0">
                <a:pos x="486" y="1215"/>
              </a:cxn>
            </a:cxnLst>
            <a:rect l="0" t="0" r="r" b="b"/>
            <a:pathLst>
              <a:path w="486" h="1215">
                <a:moveTo>
                  <a:pt x="0" y="0"/>
                </a:moveTo>
                <a:lnTo>
                  <a:pt x="486" y="0"/>
                </a:lnTo>
                <a:lnTo>
                  <a:pt x="486" y="1215"/>
                </a:lnTo>
              </a:path>
            </a:pathLst>
          </a:custGeom>
          <a:noFill/>
          <a:ln w="28575">
            <a:solidFill>
              <a:schemeClr val="accent2"/>
            </a:solidFill>
            <a:round/>
            <a:headEnd type="none" w="med" len="med"/>
            <a:tailEnd type="triangle" w="med" len="med"/>
          </a:ln>
          <a:effectLst/>
        </p:spPr>
        <p:txBody>
          <a:bodyPr/>
          <a:lstStyle/>
          <a:p>
            <a:endParaRPr lang="da-DK"/>
          </a:p>
        </p:txBody>
      </p:sp>
      <p:sp>
        <p:nvSpPr>
          <p:cNvPr id="70663" name="Freeform 7"/>
          <p:cNvSpPr>
            <a:spLocks/>
          </p:cNvSpPr>
          <p:nvPr/>
        </p:nvSpPr>
        <p:spPr bwMode="auto">
          <a:xfrm>
            <a:off x="2316163" y="2987675"/>
            <a:ext cx="3157537" cy="442913"/>
          </a:xfrm>
          <a:custGeom>
            <a:avLst/>
            <a:gdLst/>
            <a:ahLst/>
            <a:cxnLst>
              <a:cxn ang="0">
                <a:pos x="0" y="0"/>
              </a:cxn>
              <a:cxn ang="0">
                <a:pos x="486" y="0"/>
              </a:cxn>
              <a:cxn ang="0">
                <a:pos x="486" y="1215"/>
              </a:cxn>
            </a:cxnLst>
            <a:rect l="0" t="0" r="r" b="b"/>
            <a:pathLst>
              <a:path w="486" h="1215">
                <a:moveTo>
                  <a:pt x="0" y="0"/>
                </a:moveTo>
                <a:lnTo>
                  <a:pt x="486" y="0"/>
                </a:lnTo>
                <a:lnTo>
                  <a:pt x="486" y="1215"/>
                </a:lnTo>
              </a:path>
            </a:pathLst>
          </a:custGeom>
          <a:noFill/>
          <a:ln w="28575">
            <a:solidFill>
              <a:schemeClr val="accent2"/>
            </a:solidFill>
            <a:round/>
            <a:headEnd type="none" w="med" len="med"/>
            <a:tailEnd type="triangle" w="med" len="med"/>
          </a:ln>
          <a:effectLst/>
        </p:spPr>
        <p:txBody>
          <a:bodyPr/>
          <a:lstStyle/>
          <a:p>
            <a:endParaRPr lang="da-DK"/>
          </a:p>
        </p:txBody>
      </p:sp>
      <p:pic>
        <p:nvPicPr>
          <p:cNvPr id="70664" name="Picture 8"/>
          <p:cNvPicPr>
            <a:picLocks noChangeAspect="1" noChangeArrowheads="1"/>
          </p:cNvPicPr>
          <p:nvPr/>
        </p:nvPicPr>
        <p:blipFill>
          <a:blip r:embed="rId3"/>
          <a:srcRect/>
          <a:stretch>
            <a:fillRect/>
          </a:stretch>
        </p:blipFill>
        <p:spPr bwMode="auto">
          <a:xfrm>
            <a:off x="3571875" y="3457575"/>
            <a:ext cx="2743200" cy="2914650"/>
          </a:xfrm>
          <a:prstGeom prst="rect">
            <a:avLst/>
          </a:prstGeom>
          <a:noFill/>
          <a:ln w="9525">
            <a:noFill/>
            <a:miter lim="800000"/>
            <a:headEnd/>
            <a:tailEnd/>
          </a:ln>
          <a:effectLst/>
        </p:spPr>
      </p:pic>
      <p:pic>
        <p:nvPicPr>
          <p:cNvPr id="70665" name="Picture 9"/>
          <p:cNvPicPr>
            <a:picLocks noChangeAspect="1" noChangeArrowheads="1"/>
          </p:cNvPicPr>
          <p:nvPr/>
        </p:nvPicPr>
        <p:blipFill>
          <a:blip r:embed="rId4"/>
          <a:srcRect/>
          <a:stretch>
            <a:fillRect/>
          </a:stretch>
        </p:blipFill>
        <p:spPr bwMode="auto">
          <a:xfrm>
            <a:off x="6419850" y="3452813"/>
            <a:ext cx="2647950" cy="3295650"/>
          </a:xfrm>
          <a:prstGeom prst="rect">
            <a:avLst/>
          </a:prstGeom>
          <a:noFill/>
          <a:ln w="9525">
            <a:noFill/>
            <a:miter lim="800000"/>
            <a:headEnd/>
            <a:tailEnd/>
          </a:ln>
          <a:effectLst/>
        </p:spPr>
      </p:pic>
      <p:sp>
        <p:nvSpPr>
          <p:cNvPr id="70666" name="Rectangle 10"/>
          <p:cNvSpPr>
            <a:spLocks noChangeArrowheads="1"/>
          </p:cNvSpPr>
          <p:nvPr/>
        </p:nvSpPr>
        <p:spPr bwMode="auto">
          <a:xfrm>
            <a:off x="4103688" y="3048000"/>
            <a:ext cx="1296987" cy="304800"/>
          </a:xfrm>
          <a:prstGeom prst="rect">
            <a:avLst/>
          </a:prstGeom>
          <a:noFill/>
          <a:ln w="9525">
            <a:noFill/>
            <a:miter lim="800000"/>
            <a:headEnd/>
            <a:tailEnd/>
          </a:ln>
          <a:effectLst/>
        </p:spPr>
        <p:txBody>
          <a:bodyPr wrap="none">
            <a:spAutoFit/>
          </a:bodyPr>
          <a:lstStyle/>
          <a:p>
            <a:r>
              <a:rPr lang="en-GB" sz="1400" b="1">
                <a:solidFill>
                  <a:srgbClr val="FFFFFF"/>
                </a:solidFill>
                <a:latin typeface="Arial" charset="0"/>
              </a:rPr>
              <a:t>Branch Level</a:t>
            </a:r>
            <a:endParaRPr lang="en-US" sz="1400" b="1">
              <a:solidFill>
                <a:srgbClr val="FFFFFF"/>
              </a:solidFill>
              <a:latin typeface="Arial" charset="0"/>
            </a:endParaRPr>
          </a:p>
        </p:txBody>
      </p:sp>
      <p:sp>
        <p:nvSpPr>
          <p:cNvPr id="70667" name="Rectangle 11"/>
          <p:cNvSpPr>
            <a:spLocks noChangeArrowheads="1"/>
          </p:cNvSpPr>
          <p:nvPr/>
        </p:nvSpPr>
        <p:spPr bwMode="auto">
          <a:xfrm>
            <a:off x="6962775" y="3035300"/>
            <a:ext cx="1325563" cy="304800"/>
          </a:xfrm>
          <a:prstGeom prst="rect">
            <a:avLst/>
          </a:prstGeom>
          <a:noFill/>
          <a:ln w="9525">
            <a:noFill/>
            <a:miter lim="800000"/>
            <a:headEnd/>
            <a:tailEnd/>
          </a:ln>
          <a:effectLst/>
        </p:spPr>
        <p:txBody>
          <a:bodyPr wrap="none">
            <a:spAutoFit/>
          </a:bodyPr>
          <a:lstStyle/>
          <a:p>
            <a:r>
              <a:rPr lang="en-GB" sz="1400" b="1">
                <a:solidFill>
                  <a:srgbClr val="FFFFFF"/>
                </a:solidFill>
                <a:latin typeface="Arial" charset="0"/>
              </a:rPr>
              <a:t>Section Level</a:t>
            </a:r>
            <a:endParaRPr lang="en-US" sz="1400" b="1">
              <a:solidFill>
                <a:srgbClr val="FFFFFF"/>
              </a:solidFill>
              <a:latin typeface="Arial" charset="0"/>
            </a:endParaRPr>
          </a:p>
        </p:txBody>
      </p:sp>
      <p:sp>
        <p:nvSpPr>
          <p:cNvPr id="70668" name="Rectangle 12"/>
          <p:cNvSpPr>
            <a:spLocks noGrp="1" noChangeArrowheads="1"/>
          </p:cNvSpPr>
          <p:nvPr>
            <p:ph type="title"/>
          </p:nvPr>
        </p:nvSpPr>
        <p:spPr>
          <a:noFill/>
          <a:ln/>
        </p:spPr>
        <p:txBody>
          <a:bodyPr/>
          <a:lstStyle/>
          <a:p>
            <a:r>
              <a:rPr lang="da-DK">
                <a:solidFill>
                  <a:srgbClr val="FFFFFF"/>
                </a:solidFill>
              </a:rPr>
              <a:t>CROSS SECTION EDITOR</a:t>
            </a:r>
            <a:endParaRPr lang="en-US">
              <a:solidFill>
                <a:srgbClr val="FFFFFF"/>
              </a:solidFill>
            </a:endParaRPr>
          </a:p>
        </p:txBody>
      </p:sp>
      <p:sp>
        <p:nvSpPr>
          <p:cNvPr id="2" name="Content Placeholder 1"/>
          <p:cNvSpPr>
            <a:spLocks noGrp="1"/>
          </p:cNvSpPr>
          <p:nvPr>
            <p:ph sz="quarter" idx="13"/>
          </p:nvPr>
        </p:nvSpPr>
        <p:spPr/>
        <p:txBody>
          <a:bodyPr/>
          <a:lstStyle/>
          <a:p>
            <a:pPr marL="0" indent="0">
              <a:buNone/>
            </a:pPr>
            <a:r>
              <a:rPr lang="en-US" dirty="0">
                <a:solidFill>
                  <a:srgbClr val="FFFFFF"/>
                </a:solidFill>
              </a:rPr>
              <a:t>Tree Panel (Right Click Rename)</a:t>
            </a:r>
          </a:p>
          <a:p>
            <a:pPr marL="0" indent="0">
              <a:buNone/>
            </a:pPr>
            <a:endParaRPr lang="en-GB" dirty="0"/>
          </a:p>
        </p:txBody>
      </p:sp>
      <p:sp>
        <p:nvSpPr>
          <p:cNvPr id="3" name="Footer Placeholder 2"/>
          <p:cNvSpPr>
            <a:spLocks noGrp="1"/>
          </p:cNvSpPr>
          <p:nvPr>
            <p:ph type="ftr" sz="quarter" idx="11"/>
          </p:nvPr>
        </p:nvSpPr>
        <p:spPr/>
        <p:txBody>
          <a:bodyPr/>
          <a:lstStyle/>
          <a:p>
            <a:r>
              <a:rPr lang="en-GB" noProof="0" smtClean="0"/>
              <a:t>© DHI</a:t>
            </a:r>
            <a:endParaRPr lang="en-GB" noProof="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4" name="Picture 4"/>
          <p:cNvPicPr>
            <a:picLocks noChangeAspect="1" noChangeArrowheads="1"/>
          </p:cNvPicPr>
          <p:nvPr/>
        </p:nvPicPr>
        <p:blipFill>
          <a:blip r:embed="rId2"/>
          <a:srcRect l="9229" t="54141" r="77519" b="31500"/>
          <a:stretch>
            <a:fillRect/>
          </a:stretch>
        </p:blipFill>
        <p:spPr bwMode="auto">
          <a:xfrm>
            <a:off x="704155" y="1985665"/>
            <a:ext cx="2060575" cy="1673225"/>
          </a:xfrm>
          <a:prstGeom prst="rect">
            <a:avLst/>
          </a:prstGeom>
          <a:noFill/>
          <a:ln w="9525">
            <a:noFill/>
            <a:miter lim="800000"/>
            <a:headEnd/>
            <a:tailEnd/>
          </a:ln>
          <a:effectLst/>
        </p:spPr>
      </p:pic>
      <p:sp>
        <p:nvSpPr>
          <p:cNvPr id="71685" name="Freeform 5"/>
          <p:cNvSpPr>
            <a:spLocks/>
          </p:cNvSpPr>
          <p:nvPr/>
        </p:nvSpPr>
        <p:spPr bwMode="auto">
          <a:xfrm>
            <a:off x="2169418" y="3127077"/>
            <a:ext cx="2514600" cy="442913"/>
          </a:xfrm>
          <a:custGeom>
            <a:avLst/>
            <a:gdLst/>
            <a:ahLst/>
            <a:cxnLst>
              <a:cxn ang="0">
                <a:pos x="0" y="0"/>
              </a:cxn>
              <a:cxn ang="0">
                <a:pos x="486" y="0"/>
              </a:cxn>
              <a:cxn ang="0">
                <a:pos x="486" y="1215"/>
              </a:cxn>
            </a:cxnLst>
            <a:rect l="0" t="0" r="r" b="b"/>
            <a:pathLst>
              <a:path w="486" h="1215">
                <a:moveTo>
                  <a:pt x="0" y="0"/>
                </a:moveTo>
                <a:lnTo>
                  <a:pt x="486" y="0"/>
                </a:lnTo>
                <a:lnTo>
                  <a:pt x="486" y="1215"/>
                </a:lnTo>
              </a:path>
            </a:pathLst>
          </a:custGeom>
          <a:noFill/>
          <a:ln w="28575">
            <a:solidFill>
              <a:schemeClr val="accent2"/>
            </a:solidFill>
            <a:round/>
            <a:headEnd type="none" w="med" len="med"/>
            <a:tailEnd type="triangle" w="med" len="med"/>
          </a:ln>
          <a:effectLst/>
        </p:spPr>
        <p:txBody>
          <a:bodyPr/>
          <a:lstStyle/>
          <a:p>
            <a:endParaRPr lang="da-DK"/>
          </a:p>
        </p:txBody>
      </p:sp>
      <p:sp>
        <p:nvSpPr>
          <p:cNvPr id="71686" name="Rectangle 6"/>
          <p:cNvSpPr>
            <a:spLocks noChangeArrowheads="1"/>
          </p:cNvSpPr>
          <p:nvPr/>
        </p:nvSpPr>
        <p:spPr bwMode="auto">
          <a:xfrm>
            <a:off x="3128268" y="3115965"/>
            <a:ext cx="1296987" cy="304800"/>
          </a:xfrm>
          <a:prstGeom prst="rect">
            <a:avLst/>
          </a:prstGeom>
          <a:noFill/>
          <a:ln w="9525">
            <a:noFill/>
            <a:miter lim="800000"/>
            <a:headEnd/>
            <a:tailEnd/>
          </a:ln>
          <a:effectLst/>
        </p:spPr>
        <p:txBody>
          <a:bodyPr wrap="none">
            <a:spAutoFit/>
          </a:bodyPr>
          <a:lstStyle/>
          <a:p>
            <a:r>
              <a:rPr lang="en-GB" sz="1400" b="1">
                <a:solidFill>
                  <a:srgbClr val="FFFFFF"/>
                </a:solidFill>
                <a:latin typeface="Arial" charset="0"/>
              </a:rPr>
              <a:t>Branch Level</a:t>
            </a:r>
            <a:endParaRPr lang="en-US" sz="1400" b="1">
              <a:solidFill>
                <a:srgbClr val="FFFFFF"/>
              </a:solidFill>
              <a:latin typeface="Arial" charset="0"/>
            </a:endParaRPr>
          </a:p>
        </p:txBody>
      </p:sp>
      <p:sp>
        <p:nvSpPr>
          <p:cNvPr id="71687" name="Rectangle 7"/>
          <p:cNvSpPr>
            <a:spLocks noChangeArrowheads="1"/>
          </p:cNvSpPr>
          <p:nvPr/>
        </p:nvSpPr>
        <p:spPr bwMode="auto">
          <a:xfrm>
            <a:off x="4744343" y="2774652"/>
            <a:ext cx="1325562" cy="304800"/>
          </a:xfrm>
          <a:prstGeom prst="rect">
            <a:avLst/>
          </a:prstGeom>
          <a:noFill/>
          <a:ln w="9525">
            <a:noFill/>
            <a:miter lim="800000"/>
            <a:headEnd/>
            <a:tailEnd/>
          </a:ln>
          <a:effectLst/>
        </p:spPr>
        <p:txBody>
          <a:bodyPr wrap="none">
            <a:spAutoFit/>
          </a:bodyPr>
          <a:lstStyle/>
          <a:p>
            <a:r>
              <a:rPr lang="en-GB" sz="1400" b="1">
                <a:solidFill>
                  <a:srgbClr val="FFFFFF"/>
                </a:solidFill>
                <a:latin typeface="Arial" charset="0"/>
              </a:rPr>
              <a:t>Section Level</a:t>
            </a:r>
            <a:endParaRPr lang="en-US" sz="1400" b="1">
              <a:solidFill>
                <a:srgbClr val="FFFFFF"/>
              </a:solidFill>
              <a:latin typeface="Arial" charset="0"/>
            </a:endParaRPr>
          </a:p>
        </p:txBody>
      </p:sp>
      <p:sp>
        <p:nvSpPr>
          <p:cNvPr id="71688" name="Text Box 8"/>
          <p:cNvSpPr txBox="1">
            <a:spLocks noChangeArrowheads="1"/>
          </p:cNvSpPr>
          <p:nvPr/>
        </p:nvSpPr>
        <p:spPr bwMode="auto">
          <a:xfrm>
            <a:off x="598190" y="5013176"/>
            <a:ext cx="2533650" cy="641350"/>
          </a:xfrm>
          <a:prstGeom prst="rect">
            <a:avLst/>
          </a:prstGeom>
          <a:noFill/>
          <a:ln w="9525">
            <a:noFill/>
            <a:miter lim="800000"/>
            <a:headEnd/>
            <a:tailEnd/>
          </a:ln>
          <a:effectLst/>
        </p:spPr>
        <p:txBody>
          <a:bodyPr>
            <a:spAutoFit/>
          </a:bodyPr>
          <a:lstStyle/>
          <a:p>
            <a:r>
              <a:rPr lang="en-GB" sz="1800" smtClean="0">
                <a:solidFill>
                  <a:srgbClr val="FFFFFF"/>
                </a:solidFill>
                <a:latin typeface="Arial"/>
              </a:rPr>
              <a:t>Copy Branches</a:t>
            </a:r>
          </a:p>
          <a:p>
            <a:r>
              <a:rPr lang="en-GB" sz="1800" smtClean="0">
                <a:solidFill>
                  <a:srgbClr val="FFFFFF"/>
                </a:solidFill>
                <a:latin typeface="Arial"/>
              </a:rPr>
              <a:t>and Cross-Sections</a:t>
            </a:r>
            <a:endParaRPr lang="en-GB" sz="1800" dirty="0">
              <a:solidFill>
                <a:srgbClr val="FFFFFF"/>
              </a:solidFill>
              <a:latin typeface="Arial"/>
            </a:endParaRPr>
          </a:p>
        </p:txBody>
      </p:sp>
      <p:pic>
        <p:nvPicPr>
          <p:cNvPr id="71689" name="Picture 9"/>
          <p:cNvPicPr>
            <a:picLocks noChangeAspect="1" noChangeArrowheads="1"/>
          </p:cNvPicPr>
          <p:nvPr/>
        </p:nvPicPr>
        <p:blipFill>
          <a:blip r:embed="rId3"/>
          <a:srcRect/>
          <a:stretch>
            <a:fillRect/>
          </a:stretch>
        </p:blipFill>
        <p:spPr bwMode="auto">
          <a:xfrm>
            <a:off x="3582293" y="3596977"/>
            <a:ext cx="2457450" cy="3000375"/>
          </a:xfrm>
          <a:prstGeom prst="rect">
            <a:avLst/>
          </a:prstGeom>
          <a:noFill/>
          <a:ln w="9525">
            <a:noFill/>
            <a:miter lim="800000"/>
            <a:headEnd/>
            <a:tailEnd/>
          </a:ln>
          <a:effectLst/>
        </p:spPr>
      </p:pic>
      <p:pic>
        <p:nvPicPr>
          <p:cNvPr id="71690" name="Picture 10"/>
          <p:cNvPicPr>
            <a:picLocks noChangeAspect="1" noChangeArrowheads="1"/>
          </p:cNvPicPr>
          <p:nvPr/>
        </p:nvPicPr>
        <p:blipFill>
          <a:blip r:embed="rId4"/>
          <a:srcRect/>
          <a:stretch>
            <a:fillRect/>
          </a:stretch>
        </p:blipFill>
        <p:spPr bwMode="auto">
          <a:xfrm>
            <a:off x="6101655" y="2663527"/>
            <a:ext cx="2790825" cy="3924300"/>
          </a:xfrm>
          <a:prstGeom prst="rect">
            <a:avLst/>
          </a:prstGeom>
          <a:noFill/>
          <a:ln w="9525">
            <a:noFill/>
            <a:miter lim="800000"/>
            <a:headEnd/>
            <a:tailEnd/>
          </a:ln>
          <a:effectLst/>
        </p:spPr>
      </p:pic>
      <p:sp>
        <p:nvSpPr>
          <p:cNvPr id="71691" name="Line 11"/>
          <p:cNvSpPr>
            <a:spLocks noChangeShapeType="1"/>
          </p:cNvSpPr>
          <p:nvPr/>
        </p:nvSpPr>
        <p:spPr bwMode="auto">
          <a:xfrm>
            <a:off x="4682430" y="3125490"/>
            <a:ext cx="1400175" cy="0"/>
          </a:xfrm>
          <a:prstGeom prst="line">
            <a:avLst/>
          </a:prstGeom>
          <a:noFill/>
          <a:ln w="28575">
            <a:solidFill>
              <a:schemeClr val="accent2"/>
            </a:solidFill>
            <a:round/>
            <a:headEnd/>
            <a:tailEnd type="triangle" w="med" len="med"/>
          </a:ln>
          <a:effectLst/>
        </p:spPr>
        <p:txBody>
          <a:bodyPr/>
          <a:lstStyle/>
          <a:p>
            <a:endParaRPr lang="da-DK"/>
          </a:p>
        </p:txBody>
      </p:sp>
      <p:sp>
        <p:nvSpPr>
          <p:cNvPr id="71692" name="Rectangle 12"/>
          <p:cNvSpPr>
            <a:spLocks noGrp="1" noChangeArrowheads="1"/>
          </p:cNvSpPr>
          <p:nvPr>
            <p:ph type="title"/>
          </p:nvPr>
        </p:nvSpPr>
        <p:spPr>
          <a:noFill/>
          <a:ln/>
        </p:spPr>
        <p:txBody>
          <a:bodyPr/>
          <a:lstStyle/>
          <a:p>
            <a:r>
              <a:rPr lang="da-DK">
                <a:solidFill>
                  <a:srgbClr val="FFFFFF"/>
                </a:solidFill>
              </a:rPr>
              <a:t>CROSS SECTION EDITOR</a:t>
            </a:r>
            <a:endParaRPr lang="en-US">
              <a:solidFill>
                <a:srgbClr val="FFFFFF"/>
              </a:solidFill>
            </a:endParaRPr>
          </a:p>
        </p:txBody>
      </p:sp>
      <p:sp>
        <p:nvSpPr>
          <p:cNvPr id="2" name="Content Placeholder 1"/>
          <p:cNvSpPr>
            <a:spLocks noGrp="1"/>
          </p:cNvSpPr>
          <p:nvPr>
            <p:ph sz="quarter" idx="13"/>
          </p:nvPr>
        </p:nvSpPr>
        <p:spPr/>
        <p:txBody>
          <a:bodyPr/>
          <a:lstStyle/>
          <a:p>
            <a:pPr marL="0" indent="0">
              <a:buNone/>
            </a:pPr>
            <a:r>
              <a:rPr lang="en-US" dirty="0">
                <a:solidFill>
                  <a:srgbClr val="FFFFFF"/>
                </a:solidFill>
              </a:rPr>
              <a:t>Tree Panel (Right Click Copy)</a:t>
            </a:r>
          </a:p>
        </p:txBody>
      </p:sp>
      <p:sp>
        <p:nvSpPr>
          <p:cNvPr id="3" name="Footer Placeholder 2"/>
          <p:cNvSpPr>
            <a:spLocks noGrp="1"/>
          </p:cNvSpPr>
          <p:nvPr>
            <p:ph type="ftr" sz="quarter" idx="11"/>
          </p:nvPr>
        </p:nvSpPr>
        <p:spPr/>
        <p:txBody>
          <a:bodyPr/>
          <a:lstStyle/>
          <a:p>
            <a:r>
              <a:rPr lang="en-GB" noProof="0" smtClean="0"/>
              <a:t>© DHI</a:t>
            </a:r>
            <a:endParaRPr lang="en-GB" noProof="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MIKEPowerPointForTransfer_4-3">
  <a:themeElements>
    <a:clrScheme name="DHIThemeColours">
      <a:dk1>
        <a:srgbClr val="004165"/>
      </a:dk1>
      <a:lt1>
        <a:sysClr val="window" lastClr="FFFFFF"/>
      </a:lt1>
      <a:dk2>
        <a:srgbClr val="0098DB"/>
      </a:dk2>
      <a:lt2>
        <a:srgbClr val="63CECA"/>
      </a:lt2>
      <a:accent1>
        <a:srgbClr val="FADC41"/>
      </a:accent1>
      <a:accent2>
        <a:srgbClr val="FF8849"/>
      </a:accent2>
      <a:accent3>
        <a:srgbClr val="51626F"/>
      </a:accent3>
      <a:accent4>
        <a:srgbClr val="61C250"/>
      </a:accent4>
      <a:accent5>
        <a:srgbClr val="93509E"/>
      </a:accent5>
      <a:accent6>
        <a:srgbClr val="005A8C"/>
      </a:accent6>
      <a:hlink>
        <a:srgbClr val="61C250"/>
      </a:hlink>
      <a:folHlink>
        <a:srgbClr val="93509E"/>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9525">
          <a:solidFill>
            <a:schemeClr val="accent1"/>
          </a:solidFill>
        </a:ln>
      </a:spPr>
      <a:bodyPr rtlCol="0" anchor="ctr"/>
      <a:lstStyle>
        <a:defPPr algn="ctr">
          <a:defRPr dirty="0" smtClean="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DHI_MIKE_PPT_UK</Template>
  <TotalTime>285</TotalTime>
  <Words>976</Words>
  <Application>Microsoft Office PowerPoint</Application>
  <PresentationFormat>On-screen Show (4:3)</PresentationFormat>
  <Paragraphs>272</Paragraphs>
  <Slides>31</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31</vt:i4>
      </vt:variant>
    </vt:vector>
  </HeadingPairs>
  <TitlesOfParts>
    <vt:vector size="33" baseType="lpstr">
      <vt:lpstr>MIKEPowerPointForTransfer_4-3</vt:lpstr>
      <vt:lpstr>Equation</vt:lpstr>
      <vt:lpstr>MIKE 11</vt:lpstr>
      <vt:lpstr>CROSS SECTION EDITOR</vt:lpstr>
      <vt:lpstr>CROSS SECTION EDITOR</vt:lpstr>
      <vt:lpstr>CROSS SECTION EDITOR</vt:lpstr>
      <vt:lpstr>CROSS SECTION EDITOR</vt:lpstr>
      <vt:lpstr>CROSS SECTION EDITOR</vt:lpstr>
      <vt:lpstr>CROSS SECTION EDITOR</vt:lpstr>
      <vt:lpstr>CROSS SECTION EDITOR</vt:lpstr>
      <vt:lpstr>CROSS SECTION EDITOR</vt:lpstr>
      <vt:lpstr>CROSS SECTION EDITOR</vt:lpstr>
      <vt:lpstr>CROSS SECTION EDITOR</vt:lpstr>
      <vt:lpstr>CROSS SECTION EDITOR</vt:lpstr>
      <vt:lpstr>CROSS SECTION EDITOR</vt:lpstr>
      <vt:lpstr>CROSS SECTION EDITOR</vt:lpstr>
      <vt:lpstr>CROSS SECTION EDITOR</vt:lpstr>
      <vt:lpstr>CROSS SECTION EDITOR</vt:lpstr>
      <vt:lpstr>CROSS SECTION EDITOR</vt:lpstr>
      <vt:lpstr>CROSS SECTION EDITOR</vt:lpstr>
      <vt:lpstr>CROSS SECTION EDITOR</vt:lpstr>
      <vt:lpstr>CROSS SECTION EDITOR</vt:lpstr>
      <vt:lpstr>CROSS SECTION EDITOR</vt:lpstr>
      <vt:lpstr>CROSS SECTION EDITOR</vt:lpstr>
      <vt:lpstr>CROSS SECTION EDITOR</vt:lpstr>
      <vt:lpstr>CROSS SECTION EDITOR</vt:lpstr>
      <vt:lpstr>CROSS SECTION EDITOR</vt:lpstr>
      <vt:lpstr>CROSS SECTION EDITOR</vt:lpstr>
      <vt:lpstr>CROSS SECTION EDITOR</vt:lpstr>
      <vt:lpstr>CROSS SECTION EDITOR</vt:lpstr>
      <vt:lpstr>CROSS SECTION EDITOR</vt:lpstr>
      <vt:lpstr>CROSS SECTION EDITOR</vt:lpstr>
      <vt:lpstr>CROSS SECTION EDITOR</vt:lpstr>
    </vt:vector>
  </TitlesOfParts>
  <Company>DHI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MIKE 11 - CROSS SECTION EDITOR</dc:title>
  <dc:creator>DHI (JSL)</dc:creator>
  <cp:lastModifiedBy>Mathieu Hellegouarch</cp:lastModifiedBy>
  <cp:revision>46</cp:revision>
  <dcterms:created xsi:type="dcterms:W3CDTF">2008-03-26T12:48:51Z</dcterms:created>
  <dcterms:modified xsi:type="dcterms:W3CDTF">2014-06-23T07:06:23Z</dcterms:modified>
</cp:coreProperties>
</file>